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646" y="2181498"/>
            <a:ext cx="10746967" cy="2595884"/>
          </a:xfrm>
        </p:spPr>
        <p:txBody>
          <a:bodyPr>
            <a:normAutofit/>
          </a:bodyPr>
          <a:lstStyle/>
          <a:p>
            <a:r>
              <a:rPr lang="mk-MK" b="1" dirty="0"/>
              <a:t>Борбата за самстојна Црква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9" b="17719"/>
          <a:stretch>
            <a:fillRect/>
          </a:stretch>
        </p:blipFill>
        <p:spPr>
          <a:xfrm>
            <a:off x="2589213" y="1759224"/>
            <a:ext cx="8915400" cy="38549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mk-MK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7999" y="936395"/>
            <a:ext cx="8251371" cy="67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Оваа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настана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единица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наоѓа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страна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106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108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учебникот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историја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осмо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одд</a:t>
            </a:r>
            <a:r>
              <a:rPr lang="mk-MK" dirty="0" smtClean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3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800" dirty="0" smtClean="0"/>
              <a:t>.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mk-MK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7623" y="535576"/>
            <a:ext cx="9026434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Учениците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треба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знаат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создавњето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каректерот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црковно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училишните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одбори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нивните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дејности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знаат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борбата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македонскиот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народ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осамостојување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од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Цариградската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патријаршија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знаат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борбата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обнова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Охридската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архиепископија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барњето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поставување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македонски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владици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знаат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ликот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делото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Митрополитот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Теодосиј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Гологанов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ја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опишуваат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штетноста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од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црковните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влијанија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пропагандите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соседните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држави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во</a:t>
            </a:r>
            <a:r>
              <a:rPr lang="en-US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Македонија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6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800" dirty="0" smtClean="0"/>
              <a:t>.</a:t>
            </a:r>
            <a:endParaRPr lang="en-US" sz="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mk-MK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0136" y="862148"/>
            <a:ext cx="8425543" cy="300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Особено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силни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пропаганди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Македонија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имале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Србите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преку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Просветниот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одбор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друштвото Св. Сава.</a:t>
            </a:r>
            <a:r>
              <a:rPr lang="mk-MK" dirty="0" smtClean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Грчката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пропаганда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била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многу</a:t>
            </a:r>
            <a:r>
              <a:rPr lang="mk-MK" dirty="0" smtClean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силна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поголемите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градови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воедно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била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најстара која своето влијание го имала </a:t>
            </a:r>
            <a:r>
              <a:rPr lang="mk-MK" dirty="0" smtClean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преку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Цариградската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Патријаршија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Најорганизирана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пропаганда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најмасовно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прифатена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била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сепак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Бугарската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пропаганда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преку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Бугарската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егзархија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(1870)</a:t>
            </a:r>
            <a:r>
              <a:rPr lang="mk-MK" dirty="0" smtClean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Постоеле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други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пропаганди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тие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имале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далеку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помал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ефект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споредба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претходно</a:t>
            </a: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dirty="0" smtClean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наброените</a:t>
            </a:r>
            <a:r>
              <a:rPr lang="mk-MK" dirty="0" smtClean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endParaRPr lang="mk-M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1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Димитар Миладинов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468" y="235131"/>
            <a:ext cx="4429846" cy="645822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mk-MK" dirty="0" smtClean="0"/>
              <a:t>Убиен заедно со неговиот брат Константин во Цариградските зандани, наклеветен од Цариградската патријаршија.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3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2857" y="914401"/>
            <a:ext cx="7511143" cy="1109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се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одговорат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прашањата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на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страна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108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се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утврди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колку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секој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ученик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посебно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ја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совладал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оваа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тематска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единица</a:t>
            </a:r>
            <a:r>
              <a:rPr lang="mk-MK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mk-MK" dirty="0">
                <a:latin typeface="Macedonian Tms" panose="0202080307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702" y="2095500"/>
            <a:ext cx="34194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736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204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Macedonian Tms</vt:lpstr>
      <vt:lpstr>Symbol</vt:lpstr>
      <vt:lpstr>Times New Roman</vt:lpstr>
      <vt:lpstr>Wingdings 3</vt:lpstr>
      <vt:lpstr>Wisp</vt:lpstr>
      <vt:lpstr>Борбата за самстојна Црква </vt:lpstr>
      <vt:lpstr>PowerPoint Presentation</vt:lpstr>
      <vt:lpstr>. </vt:lpstr>
      <vt:lpstr>.</vt:lpstr>
      <vt:lpstr>Димитар Миладинов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Борбата за самстојна Црква</dc:title>
  <dc:creator>Ivana</dc:creator>
  <cp:lastModifiedBy>Ivana</cp:lastModifiedBy>
  <cp:revision>4</cp:revision>
  <dcterms:created xsi:type="dcterms:W3CDTF">2020-03-17T18:06:50Z</dcterms:created>
  <dcterms:modified xsi:type="dcterms:W3CDTF">2020-03-17T18:29:17Z</dcterms:modified>
</cp:coreProperties>
</file>