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9" r:id="rId2"/>
    <p:sldId id="258" r:id="rId3"/>
    <p:sldId id="271" r:id="rId4"/>
    <p:sldId id="260" r:id="rId5"/>
    <p:sldId id="272" r:id="rId6"/>
    <p:sldId id="274" r:id="rId7"/>
    <p:sldId id="261" r:id="rId8"/>
    <p:sldId id="265" r:id="rId9"/>
    <p:sldId id="267" r:id="rId10"/>
    <p:sldId id="276" r:id="rId11"/>
    <p:sldId id="278" r:id="rId12"/>
    <p:sldId id="279" r:id="rId13"/>
    <p:sldId id="281" r:id="rId14"/>
    <p:sldId id="283" r:id="rId15"/>
    <p:sldId id="285" r:id="rId16"/>
    <p:sldId id="288" r:id="rId17"/>
    <p:sldId id="290" r:id="rId18"/>
    <p:sldId id="292" r:id="rId19"/>
    <p:sldId id="294" r:id="rId20"/>
    <p:sldId id="296" r:id="rId21"/>
    <p:sldId id="298" r:id="rId22"/>
    <p:sldId id="30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80B65-1078-4953-84B3-D57C658C1A3A}" type="datetimeFigureOut">
              <a:rPr lang="en-US" smtClean="0"/>
              <a:pPr/>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340039-4FFD-407A-B519-794EF9F7F9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A1013E-6161-4E6A-B35A-7737BBAEA8D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A1013E-6161-4E6A-B35A-7737BBAEA8D6}"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A1013E-6161-4E6A-B35A-7737BBAEA8D6}" type="slidenum">
              <a:rPr lang="en-US" smtClean="0"/>
              <a:pPr/>
              <a:t>21</a:t>
            </a:fld>
            <a:endParaRPr lang="en-US"/>
          </a:p>
        </p:txBody>
      </p:sp>
    </p:spTree>
    <p:extLst>
      <p:ext uri="{BB962C8B-B14F-4D97-AF65-F5344CB8AC3E}">
        <p14:creationId xmlns:p14="http://schemas.microsoft.com/office/powerpoint/2010/main" xmlns="" val="414486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371BD8-1701-4B48-B884-935A8244FB7E}"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71BD8-1701-4B48-B884-935A8244FB7E}"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71BD8-1701-4B48-B884-935A8244FB7E}"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371BD8-1701-4B48-B884-935A8244FB7E}"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371BD8-1701-4B48-B884-935A8244FB7E}"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371BD8-1701-4B48-B884-935A8244FB7E}"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371BD8-1701-4B48-B884-935A8244FB7E}"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371BD8-1701-4B48-B884-935A8244FB7E}"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371BD8-1701-4B48-B884-935A8244FB7E}"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71BD8-1701-4B48-B884-935A8244FB7E}"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371BD8-1701-4B48-B884-935A8244FB7E}"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C9B15-C77A-4543-A312-C57E42B64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71BD8-1701-4B48-B884-935A8244FB7E}" type="datetimeFigureOut">
              <a:rPr lang="en-US" smtClean="0"/>
              <a:pPr/>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C9B15-C77A-4543-A312-C57E42B64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rmAutofit/>
          </a:bodyPr>
          <a:lstStyle/>
          <a:p>
            <a:r>
              <a:rPr lang="mk-MK" sz="2400" dirty="0" smtClean="0"/>
              <a:t>ИСТОРИЈА НА УМЕТНОСТ</a:t>
            </a:r>
            <a:br>
              <a:rPr lang="mk-MK" sz="2400" dirty="0" smtClean="0"/>
            </a:br>
            <a:r>
              <a:rPr lang="mk-MK" sz="2400" dirty="0"/>
              <a:t/>
            </a:r>
            <a:br>
              <a:rPr lang="mk-MK" sz="2400" dirty="0"/>
            </a:br>
            <a:r>
              <a:rPr lang="mk-MK" sz="1400" dirty="0" smtClean="0"/>
              <a:t>проф.М-р Билјана Петровска </a:t>
            </a:r>
            <a:r>
              <a:rPr lang="mk-MK" sz="1400" dirty="0" smtClean="0"/>
              <a:t>Исијанин</a:t>
            </a:r>
            <a:br>
              <a:rPr lang="mk-MK" sz="1400" dirty="0" smtClean="0"/>
            </a:br>
            <a:r>
              <a:rPr lang="mk-MK" sz="1400" dirty="0" smtClean="0"/>
              <a:t>СОУ  </a:t>
            </a:r>
            <a:r>
              <a:rPr lang="en-US" sz="1400" dirty="0" smtClean="0"/>
              <a:t>“</a:t>
            </a:r>
            <a:r>
              <a:rPr lang="mk-MK" sz="1400" dirty="0" smtClean="0"/>
              <a:t>Таки Даскало</a:t>
            </a:r>
            <a:r>
              <a:rPr lang="en-US" sz="1400" dirty="0" smtClean="0"/>
              <a:t>”</a:t>
            </a:r>
            <a:r>
              <a:rPr lang="mk-MK" sz="1400" dirty="0" smtClean="0"/>
              <a:t>-</a:t>
            </a:r>
            <a:r>
              <a:rPr lang="en-US" sz="1400" dirty="0" smtClean="0"/>
              <a:t> </a:t>
            </a:r>
            <a:r>
              <a:rPr lang="mk-MK" sz="1400" dirty="0" smtClean="0"/>
              <a:t>Битола</a:t>
            </a:r>
            <a:r>
              <a:rPr lang="en-US" sz="1400" dirty="0" smtClean="0"/>
              <a:t/>
            </a:r>
            <a:br>
              <a:rPr lang="en-US" sz="1400" dirty="0" smtClean="0"/>
            </a:br>
            <a:r>
              <a:rPr lang="mk-MK" sz="1400" dirty="0" smtClean="0"/>
              <a:t>втора година, техничар за дизајн на облека</a:t>
            </a:r>
            <a:endParaRPr lang="en-US" sz="2400" dirty="0"/>
          </a:p>
        </p:txBody>
      </p:sp>
      <p:sp>
        <p:nvSpPr>
          <p:cNvPr id="3" name="Subtitle 2"/>
          <p:cNvSpPr>
            <a:spLocks noGrp="1"/>
          </p:cNvSpPr>
          <p:nvPr>
            <p:ph type="subTitle" idx="1"/>
          </p:nvPr>
        </p:nvSpPr>
        <p:spPr/>
        <p:txBody>
          <a:bodyPr>
            <a:normAutofit/>
          </a:bodyPr>
          <a:lstStyle/>
          <a:p>
            <a:r>
              <a:rPr lang="mk-MK" sz="4800" dirty="0" smtClean="0">
                <a:cs typeface="Aharoni" pitchFamily="2" charset="-79"/>
              </a:rPr>
              <a:t>Византиска </a:t>
            </a:r>
            <a:r>
              <a:rPr lang="mk-MK" sz="4800" dirty="0" smtClean="0">
                <a:cs typeface="Aharoni" pitchFamily="2" charset="-79"/>
              </a:rPr>
              <a:t>уметност</a:t>
            </a:r>
          </a:p>
          <a:p>
            <a:endParaRPr lang="mk-MK" sz="2000" dirty="0" smtClean="0"/>
          </a:p>
          <a:p>
            <a:endParaRPr lang="mk-MK" sz="2000" dirty="0" smtClean="0"/>
          </a:p>
          <a:p>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сан витале равен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446"/>
            <a:ext cx="9525000" cy="7143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81437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сан витале равен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600" y="-5562600"/>
            <a:ext cx="19278600" cy="14382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4097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762000"/>
            <a:ext cx="7515225" cy="97536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Related i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29308"/>
            <a:ext cx="4419600" cy="71818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0663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055380" cy="1400530"/>
          </a:xfrm>
        </p:spPr>
        <p:txBody>
          <a:bodyPr>
            <a:normAutofit fontScale="90000"/>
          </a:bodyPr>
          <a:lstStyle/>
          <a:p>
            <a:r>
              <a:rPr lang="mk-MK" sz="2000" dirty="0" smtClean="0"/>
              <a:t>Црквите од 8.век до 11.век имаат поскромни димензии и најчесто имаат форма на грчки крст  впишан во квадрат со нартекс, со апсида и купола на квадратна основа.  Во овој период се градат манастири, од кои најпознати се на Атос. </a:t>
            </a:r>
            <a:r>
              <a:rPr lang="ru-RU" sz="2000" dirty="0"/>
              <a:t>Света Гора, како манастирска заедница формално била основана во </a:t>
            </a:r>
            <a:r>
              <a:rPr lang="ru-RU" sz="2000" dirty="0" smtClean="0"/>
              <a:t>963 година</a:t>
            </a:r>
            <a:r>
              <a:rPr lang="ru-RU" sz="2000" dirty="0"/>
              <a:t>, кога монахот Атанасиј го основал манастирот Голема Лавра, најголемиот и најзначајниот манастир до ден денес.</a:t>
            </a:r>
            <a:endParaRPr lang="en-US" sz="2000" dirty="0"/>
          </a:p>
        </p:txBody>
      </p:sp>
      <p:pic>
        <p:nvPicPr>
          <p:cNvPr id="17410" name="Picture 2" descr="Megistis Lavras 3.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97000" y="2209800"/>
            <a:ext cx="5613400" cy="4210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2021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000" dirty="0" smtClean="0"/>
              <a:t>     На Атос има дваесет манастири со богата ризница на икони и други средновековни предмети.</a:t>
            </a:r>
            <a:endParaRPr lang="en-US" sz="2000" dirty="0"/>
          </a:p>
        </p:txBody>
      </p:sp>
      <p:pic>
        <p:nvPicPr>
          <p:cNvPr id="18434" name="Picture 2" descr="Athos-xenophonto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1390650"/>
            <a:ext cx="6477000" cy="4857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60997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400" dirty="0" smtClean="0"/>
              <a:t>Свети Марко во Венеција, 11 век</a:t>
            </a:r>
            <a:endParaRPr lang="en-US" sz="2400" dirty="0"/>
          </a:p>
        </p:txBody>
      </p:sp>
      <p:pic>
        <p:nvPicPr>
          <p:cNvPr id="20482" name="Picture 2" descr="San Marco (evening view).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6342" y="1371600"/>
            <a:ext cx="7547428" cy="4876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9389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upload.wikimedia.org/wikipedia/commons/thumb/5/5c/Interior_of_St._Mark%27s_Basilica_in_Venice_1.jpg/1024px-Interior_of_St._Mark%27s_Basilica_in_Venice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38200"/>
            <a:ext cx="9753600" cy="548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0518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мозаиците во свети марко венециј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914400"/>
            <a:ext cx="6667500" cy="50006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0557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мозаиците во свети марко венециј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799" y="381000"/>
            <a:ext cx="7408429" cy="556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2364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2000" dirty="0" smtClean="0"/>
              <a:t>Византиската уметност се разви по поделбата на Римската империја кога Визант стана главен град на Источното римско царство во 330 година.Ги опфаќа териториите на југоисточна Италија, Балканот и Мала Азија.  Се укинаа остатоците на паганството, а филозофијата стана слугинка на религијата. Особено зајакнува во времето на Јустинијан</a:t>
            </a:r>
            <a:r>
              <a:rPr lang="mk-MK" sz="2000" dirty="0"/>
              <a:t> </a:t>
            </a:r>
            <a:r>
              <a:rPr lang="mk-MK" sz="2000" dirty="0" smtClean="0"/>
              <a:t>кога е изградена црквата Света Софија.</a:t>
            </a:r>
            <a:endParaRPr lang="en-US" sz="2000" dirty="0"/>
          </a:p>
        </p:txBody>
      </p:sp>
      <p:pic>
        <p:nvPicPr>
          <p:cNvPr id="1026" name="Picture 2" descr="Image result for света софија цариград"/>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681162"/>
            <a:ext cx="6096000" cy="4572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1558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мозаиците во свети марко венециј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1599" y="311726"/>
            <a:ext cx="5801893" cy="6012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1751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400" dirty="0" smtClean="0"/>
              <a:t>Мозаик во црквата во Дафне, бо близина на Атина</a:t>
            </a:r>
            <a:endParaRPr lang="en-US" sz="2400" dirty="0"/>
          </a:p>
        </p:txBody>
      </p:sp>
      <p:pic>
        <p:nvPicPr>
          <p:cNvPr id="25602" name="Picture 2" descr="https://upload.wikimedia.org/wikipedia/commons/thumb/c/c4/Daphni.jpg/400px-Daphni.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210437"/>
            <a:ext cx="6462040" cy="5266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7497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2000" dirty="0" smtClean="0"/>
              <a:t>Христос Пантократор во манастирот во Дафне во близина на Атина</a:t>
            </a:r>
            <a:br>
              <a:rPr lang="mk-MK" sz="2000" dirty="0" smtClean="0"/>
            </a:br>
            <a:r>
              <a:rPr lang="mk-MK" sz="2000" dirty="0" smtClean="0"/>
              <a:t> (12 век)</a:t>
            </a:r>
            <a:endParaRPr lang="en-US" sz="2000" dirty="0"/>
          </a:p>
        </p:txBody>
      </p:sp>
      <p:pic>
        <p:nvPicPr>
          <p:cNvPr id="4" name="Picture 2" descr="Image result for христос пантократор  дафне"/>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52600" y="1143000"/>
            <a:ext cx="5106786" cy="57387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485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1600" dirty="0" smtClean="0"/>
              <a:t>Света Софија (Хагиа Софиа) е  градена од 532 до 537 година. Над централниот простор има четири големи столбови поврзани со лаци кои ја носат куполата висока 65 метри. Централниот простор е продолжен од двете страни со по еден полуквадрат, засводени со полукуполи. Архитектите –Антемиос  од Тралес и Исидор од Милет особено обрнале внимание на внатрешноста на црквата во која има мермерна оплата и мозаици. Во 15 век била претворена во џамија кога се додадени минарињата.</a:t>
            </a:r>
            <a:endParaRPr lang="en-US" sz="1600" dirty="0"/>
          </a:p>
        </p:txBody>
      </p:sp>
      <p:pic>
        <p:nvPicPr>
          <p:cNvPr id="2050" name="Picture 2" descr="Image result for света софија цариград"/>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752600"/>
            <a:ext cx="7751213" cy="4181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0948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света софија цариград"/>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6577"/>
            <a:ext cx="9144000" cy="68214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k-MK" sz="1800" dirty="0" smtClean="0"/>
              <a:t>План на црквата Света Софија во Визант, денешен Истанбул</a:t>
            </a:r>
            <a:endParaRPr lang="en-US" sz="1800" dirty="0"/>
          </a:p>
        </p:txBody>
      </p:sp>
      <p:pic>
        <p:nvPicPr>
          <p:cNvPr id="4" name="Picture 2" descr="Image result for света софија цариград"/>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30550" y="2193131"/>
            <a:ext cx="2882900" cy="33401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света софија цариград"/>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533400"/>
            <a:ext cx="11420475" cy="76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44688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света софија цариград"/>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609600"/>
            <a:ext cx="7620000" cy="5715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1800" dirty="0" smtClean="0"/>
              <a:t>Сан Витале во Равена, 526-547 година. Октоаголна основа со купола над средишниот дел  и со многу прозорци поради што внатрешноста е богато осветлена.  Во внатрешноста има мозаици со претстави на Јустинијан и неговата жена, Теодора, како и високи службеници и свештени лица.  </a:t>
            </a:r>
            <a:endParaRPr lang="en-US" sz="1800" dirty="0"/>
          </a:p>
        </p:txBody>
      </p:sp>
      <p:pic>
        <p:nvPicPr>
          <p:cNvPr id="10242" name="Picture 2" descr="Image result for сан витале равена"/>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088" y="2312723"/>
            <a:ext cx="6711950" cy="3675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6932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sz="2000" dirty="0" smtClean="0"/>
              <a:t>Мозаик со претстава на Јустинијан и Теодора. Издолжени лица со големи очи, фронтално поставени на златна позадина поради што се добива вонвременска димензија и сакралност. Во ликовите се гледа идеалот на убавината, типичен за источната иконографија.</a:t>
            </a:r>
            <a:endParaRPr lang="en-US" sz="2000" dirty="0"/>
          </a:p>
        </p:txBody>
      </p:sp>
      <p:pic>
        <p:nvPicPr>
          <p:cNvPr id="11266" name="Picture 2" descr="Image result for сан витале равена"/>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9200" y="1828800"/>
            <a:ext cx="6291645" cy="41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6830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345</Words>
  <Application>Microsoft Office PowerPoint</Application>
  <PresentationFormat>On-screen Show (4:3)</PresentationFormat>
  <Paragraphs>16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ИСТОРИЈА НА УМЕТНОСТ  проф.М-р Билјана Петровска Исијанин СОУ  “Таки Даскало”- Битола втора година, техничар за дизајн на облека</vt:lpstr>
      <vt:lpstr>Византиската уметност се разви по поделбата на Римската империја кога Визант стана главен град на Источното римско царство во 330 година.Ги опфаќа териториите на југоисточна Италија, Балканот и Мала Азија.  Се укинаа остатоците на паганството, а филозофијата стана слугинка на религијата. Особено зајакнува во времето на Јустинијан кога е изградена црквата Света Софија.</vt:lpstr>
      <vt:lpstr>Света Софија (Хагиа Софиа) е  градена од 532 до 537 година. Над централниот простор има четири големи столбови поврзани со лаци кои ја носат куполата висока 65 метри. Централниот простор е продолжен од двете страни со по еден полуквадрат, засводени со полукуполи. Архитектите –Антемиос  од Тралес и Исидор од Милет особено обрнале внимание на внатрешноста на црквата во која има мермерна оплата и мозаици. Во 15 век била претворена во џамија кога се додадени минарињата.</vt:lpstr>
      <vt:lpstr>Slide 4</vt:lpstr>
      <vt:lpstr>План на црквата Света Софија во Визант, денешен Истанбул</vt:lpstr>
      <vt:lpstr>Slide 6</vt:lpstr>
      <vt:lpstr>Slide 7</vt:lpstr>
      <vt:lpstr>Сан Витале во Равена, 526-547 година. Октоаголна основа со купола над средишниот дел  и со многу прозорци поради што внатрешноста е богато осветлена.  Во внатрешноста има мозаици со претстави на Јустинијан и неговата жена, Теодора, како и високи службеници и свештени лица.  </vt:lpstr>
      <vt:lpstr>Мозаик со претстава на Јустинијан и Теодора. Издолжени лица со големи очи, фронтално поставени на златна позадина поради што се добива вонвременска димензија и сакралност. Во ликовите се гледа идеалот на убавината, типичен за источната иконографија.</vt:lpstr>
      <vt:lpstr>Slide 10</vt:lpstr>
      <vt:lpstr>Slide 11</vt:lpstr>
      <vt:lpstr>Slide 12</vt:lpstr>
      <vt:lpstr>Slide 13</vt:lpstr>
      <vt:lpstr>Црквите од 8.век до 11.век имаат поскромни димензии и најчесто имаат форма на грчки крст  впишан во квадрат со нартекс, со апсида и купола на квадратна основа.  Во овој период се градат манастири, од кои најпознати се на Атос. Света Гора, како манастирска заедница формално била основана во 963 година, кога монахот Атанасиј го основал манастирот Голема Лавра, најголемиот и најзначајниот манастир до ден денес.</vt:lpstr>
      <vt:lpstr>     На Атос има дваесет манастири со богата ризница на икони и други средновековни предмети.</vt:lpstr>
      <vt:lpstr>Свети Марко во Венеција, 11 век</vt:lpstr>
      <vt:lpstr>Slide 17</vt:lpstr>
      <vt:lpstr>Slide 18</vt:lpstr>
      <vt:lpstr>Slide 19</vt:lpstr>
      <vt:lpstr>Slide 20</vt:lpstr>
      <vt:lpstr>Мозаик во црквата во Дафне, бо близина на Атина</vt:lpstr>
      <vt:lpstr>Христос Пантократор во манастирот во Дафне во близина на Атина  (12 век)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ИСТОРИЈА НА УМЕТНОСТ, втора година, техничар за дизајн на облека</dc:title>
  <dc:creator>toshiba</dc:creator>
  <cp:lastModifiedBy>toshiba</cp:lastModifiedBy>
  <cp:revision>5</cp:revision>
  <dcterms:created xsi:type="dcterms:W3CDTF">2020-03-21T07:40:55Z</dcterms:created>
  <dcterms:modified xsi:type="dcterms:W3CDTF">2020-03-23T08:28:19Z</dcterms:modified>
</cp:coreProperties>
</file>