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B368-C786-425D-AFD6-B55B72DD6AA6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71F5-9759-4703-9362-B09C7624E97B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mk-MK" b="1" dirty="0">
                <a:solidFill>
                  <a:schemeClr val="tx1"/>
                </a:solidFill>
              </a:rPr>
              <a:t>Вежба</a:t>
            </a:r>
            <a:endParaRPr lang="mk-MK" dirty="0">
              <a:solidFill>
                <a:schemeClr val="tx1"/>
              </a:solidFill>
            </a:endParaRP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 </a:t>
            </a:r>
          </a:p>
          <a:p>
            <a:pPr fontAlgn="base"/>
            <a:r>
              <a:rPr lang="mk-MK" b="1" dirty="0">
                <a:solidFill>
                  <a:schemeClr val="tx1"/>
                </a:solidFill>
              </a:rPr>
              <a:t>Поправи ги грешките во следниот текст:</a:t>
            </a:r>
            <a:endParaRPr lang="mk-MK" dirty="0">
              <a:solidFill>
                <a:schemeClr val="tx1"/>
              </a:solidFill>
            </a:endParaRP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По снежната патека се движеше грмаден човек со уловени зајци во рацете. Јачеа планините од ветарот што почна силно да дува. Човекот влезе во куќарката, го запали оганот и стави едно зајче да се пече. Извлече танка цигара од табакерата и со остер поглед помина врз трапезата барајќи го кибритот.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Имаше к’смет што невремето не го фати додека беше на лов, па сега можеше да ужива во тутнежот на огинот.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mk-MK" dirty="0"/>
              <a:t> </a:t>
            </a:r>
          </a:p>
          <a:p>
            <a:pPr fontAlgn="base"/>
            <a:r>
              <a:rPr lang="mk-MK" sz="3400" dirty="0">
                <a:solidFill>
                  <a:schemeClr val="tx1"/>
                </a:solidFill>
              </a:rPr>
              <a:t>Клуч:</a:t>
            </a:r>
          </a:p>
          <a:p>
            <a:pPr fontAlgn="base"/>
            <a:r>
              <a:rPr lang="mk-MK" sz="3400" dirty="0">
                <a:solidFill>
                  <a:schemeClr val="tx1"/>
                </a:solidFill>
              </a:rPr>
              <a:t>По снежната патека се движеше ГРАМАДЕН човек со уловени ЗАЈАЦИ во рацете. Јачеа планините од ВЕТРОТ, ВЕТЕРОТ што почна силно да дува. Човекот влезе во куќарката, го запали ОГНОТ, ОГИНОТ и стави едно ЗАЈАЧЕ да се пече. Извлече танка цигара од табакерата и со ОСТАР поглед помина врз ТРПЕЗАТА барајќи го кибритот.</a:t>
            </a:r>
          </a:p>
          <a:p>
            <a:pPr fontAlgn="base"/>
            <a:r>
              <a:rPr lang="mk-MK" sz="3400" dirty="0">
                <a:solidFill>
                  <a:schemeClr val="tx1"/>
                </a:solidFill>
              </a:rPr>
              <a:t>Имаше КАСМЕТ што невремето не го фати додека беше на лов, па сега можеше да ужива во ТАТНЕЖОТ на огинот.</a:t>
            </a:r>
          </a:p>
          <a:p>
            <a:pPr fontAlgn="base"/>
            <a:r>
              <a:rPr lang="mk-MK" sz="3400" dirty="0">
                <a:solidFill>
                  <a:schemeClr val="tx1"/>
                </a:solidFill>
              </a:rPr>
              <a:t> </a:t>
            </a:r>
          </a:p>
          <a:p>
            <a:r>
              <a:rPr lang="mk-MK" sz="3400" dirty="0">
                <a:solidFill>
                  <a:schemeClr val="tx1"/>
                </a:solidFill>
              </a:rPr>
              <a:t> 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2020-03-17T22:39:24Z</dcterms:created>
  <dcterms:modified xsi:type="dcterms:W3CDTF">2020-03-17T22:41:35Z</dcterms:modified>
</cp:coreProperties>
</file>