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ДОЗИ ВО ТОКСИКОЛОГИЈАТА</a:t>
            </a:r>
            <a:br>
              <a:rPr lang="mk-MK" sz="2800" dirty="0" smtClean="0"/>
            </a:br>
            <a:r>
              <a:rPr lang="mk-MK" sz="2800" dirty="0" smtClean="0"/>
              <a:t>ТОКСИКОКИНЕТИКА И ТОКСИКОДИНАМИКА</a:t>
            </a:r>
            <a:endParaRPr lang="mk-M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ИЗРАБОТИЛ-ЈАСМИНА НИКОЛОВСКА</a:t>
            </a: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6"/>
    </mc:Choice>
    <mc:Fallback>
      <p:transition spd="slow" advTm="9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ДОЗИ ВО ТОКСИКОЛОГИЈАТА-ДОЗАТА ПРЕТСТАВУВА КОЛИЧЕСТВО СУСПТАНЦИЈА ШТО Е ВНЕСЕНО ОДЕДНАШ ИЛИ ВО ОДРЕДЕН ВРЕМЕНСКИ ИНТЕРВАЛ</a:t>
            </a:r>
            <a:endParaRPr lang="mk-M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ВИДОВИ ДОЗИ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1600" dirty="0" smtClean="0"/>
              <a:t>ДОЗА НА ИЗЛОЖЕНОСТ е количество на отров што се наоѓа во околината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1600" dirty="0" smtClean="0"/>
              <a:t>АПСОРБИРАНА ДОЗА е количество доза на изложеност која навлегува во организмот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1600" dirty="0" smtClean="0"/>
              <a:t>АДМИНИСТРИРАНА ДОЗА е количество отров што се внесува во организмот орално, со инхалација или парентерално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1600" dirty="0" smtClean="0"/>
              <a:t>ТОТАЛНА ДОЗА е сума од сите поединечни дози</a:t>
            </a:r>
            <a:endParaRPr lang="mk-M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89" y="4297680"/>
            <a:ext cx="3545983" cy="232669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3"/>
    </mc:Choice>
    <mc:Fallback>
      <p:transition spd="slow" advTm="74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400" dirty="0" smtClean="0"/>
              <a:t>ТОКСИЧНИТЕ ЕФЕКТИ НА ОТРОВИТЕ ЗАВИСАТ ОД ДОЗАТА. Во Идеални испитувања односот меѓу дозата и ефектот е правопропорционален односно со зголемување на дозата се зголемува и ефектот. Токсичните ефекти се испитуваат на експериментални животни. Индивидуалната осетливост кон отовите се изразува со гаусова крива што ја претставува зависноста меѓу дозата на отровот и бројот на експериментални животни кај кои се појавиле токсични ефекти </a:t>
            </a:r>
            <a:endParaRPr lang="mk-MK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70" y="2286000"/>
            <a:ext cx="6032198" cy="402272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83"/>
    </mc:Choice>
    <mc:Fallback>
      <p:transition spd="slow" advTm="2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Левиот дел на кривата ги претставува најосетливите индивидуи, средниот дел на кривата го претставува најголемиот дел од нормално осетливи индивидуи, а на крајниот десен дел на кривата се претставени најнеосетливите иднивидуи</a:t>
            </a: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49" y="2286000"/>
            <a:ext cx="6360039" cy="402272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8"/>
    </mc:Choice>
    <mc:Fallback>
      <p:transition spd="slow" advTm="31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600" dirty="0" smtClean="0"/>
              <a:t/>
            </a:r>
            <a:br>
              <a:rPr lang="mk-MK" sz="1600" dirty="0" smtClean="0"/>
            </a:br>
            <a:r>
              <a:rPr lang="mk-MK" sz="1600" dirty="0"/>
              <a:t/>
            </a:r>
            <a:br>
              <a:rPr lang="mk-MK" sz="1600" dirty="0"/>
            </a:br>
            <a:r>
              <a:rPr lang="mk-MK" sz="2200" dirty="0" smtClean="0"/>
              <a:t>1.Средна летална доза </a:t>
            </a:r>
            <a:r>
              <a:rPr lang="en-US" sz="2200" dirty="0" smtClean="0"/>
              <a:t>(LD50)</a:t>
            </a:r>
            <a:r>
              <a:rPr lang="mk-MK" sz="2200" dirty="0" smtClean="0"/>
              <a:t/>
            </a:r>
            <a:br>
              <a:rPr lang="mk-MK" sz="2200" dirty="0" smtClean="0"/>
            </a:br>
            <a:r>
              <a:rPr lang="mk-MK" sz="2200" dirty="0" smtClean="0"/>
              <a:t>2. средна ефективна доза</a:t>
            </a:r>
            <a:r>
              <a:rPr lang="en-US" sz="2200" dirty="0" smtClean="0"/>
              <a:t> (ED50)</a:t>
            </a:r>
            <a:br>
              <a:rPr lang="en-US" sz="2200" dirty="0" smtClean="0"/>
            </a:br>
            <a:r>
              <a:rPr lang="mk-MK" sz="2200" dirty="0" smtClean="0"/>
              <a:t>3.средна токсична доза</a:t>
            </a:r>
            <a:r>
              <a:rPr lang="en-US" sz="2200" dirty="0" smtClean="0"/>
              <a:t> (TD50)</a:t>
            </a:r>
            <a:r>
              <a:rPr lang="mk-MK" sz="2200" dirty="0" smtClean="0"/>
              <a:t/>
            </a:r>
            <a:br>
              <a:rPr lang="mk-MK" sz="2200" dirty="0" smtClean="0"/>
            </a:br>
            <a:r>
              <a:rPr lang="mk-MK" sz="2200" dirty="0" smtClean="0"/>
              <a:t/>
            </a:r>
            <a:br>
              <a:rPr lang="mk-MK" sz="2200" dirty="0" smtClean="0"/>
            </a:br>
            <a:r>
              <a:rPr lang="mk-MK" sz="2200" dirty="0"/>
              <a:t/>
            </a:r>
            <a:br>
              <a:rPr lang="mk-MK" sz="2200" dirty="0"/>
            </a:br>
            <a:r>
              <a:rPr lang="mk-MK" sz="1600" dirty="0" smtClean="0"/>
              <a:t/>
            </a:r>
            <a:br>
              <a:rPr lang="mk-MK" sz="1600" dirty="0" smtClean="0"/>
            </a:br>
            <a:r>
              <a:rPr lang="mk-MK" sz="1600" dirty="0" smtClean="0"/>
              <a:t/>
            </a:r>
            <a:br>
              <a:rPr lang="mk-MK" sz="1600" dirty="0" smtClean="0"/>
            </a:br>
            <a:endParaRPr lang="mk-MK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LD50</a:t>
            </a:r>
            <a:r>
              <a:rPr lang="mk-MK" dirty="0"/>
              <a:t> </a:t>
            </a:r>
            <a:r>
              <a:rPr lang="mk-MK" dirty="0" smtClean="0"/>
              <a:t>е просечно количество супстанција кое за определено време статистички предизвикува летален ефект кај 50% од експерименталните индивидуи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ED50</a:t>
            </a:r>
            <a:r>
              <a:rPr lang="mk-MK" dirty="0" smtClean="0"/>
              <a:t> е количество лек кое преизвикува фармаколошки ефект кај 50% од експерименталните индивидуи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TD50</a:t>
            </a:r>
            <a:r>
              <a:rPr lang="mk-MK" dirty="0" smtClean="0"/>
              <a:t> е просечно количество супстанција кое за определено време статистички предизвикува токсичи ефекти кај 50% од експерименталните индивидуи</a:t>
            </a:r>
            <a:endParaRPr lang="mk-M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04" y="4847736"/>
            <a:ext cx="2865120" cy="190195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00"/>
    </mc:Choice>
    <mc:Fallback>
      <p:transition spd="slow" advTm="8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Токсикокинетика и токсикодинамика на отровите</a:t>
            </a:r>
            <a:endParaRPr lang="mk-M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mk-MK" dirty="0" smtClean="0"/>
              <a:t>ТОКСИКОНИНЕТИКА го проучува движењето на отровот во организмот. Тоа движење го потпомагаат многу биокинетичи процеси како што се-апсорпција на отровот од местото на апликација, дистрибуција низ ткивата и телесните течности, метаболизам или промена на структурата на отровот и елиминација односно излачување на отровот од организмот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mk-MK" dirty="0" smtClean="0"/>
              <a:t>Токсикодинамика го проучува начинот на кој организмот реагира на отровот. Токсикокинетичките процеси го опфаќаат преминот на отровот низ одредени клеточни мемебрани, а токсичните ефекти можат да се манифестираат како промени на конкретен орган или на целиот организам</a:t>
            </a:r>
          </a:p>
          <a:p>
            <a:pPr>
              <a:buFont typeface="Wingdings" panose="05000000000000000000" pitchFamily="2" charset="2"/>
              <a:buChar char="v"/>
            </a:pP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5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06"/>
    </mc:Choice>
    <mc:Fallback>
      <p:transition spd="slow" advTm="6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600" dirty="0" smtClean="0"/>
              <a:t>КлетЧНАТА МЕМБРАНА Е ИЗГРАДЕНА ОД ЛИПИДИ И ПРОТЕИНИ. Липидите градат двослој во кој се вронети молекулите на протеините. Клеточната мембрана е пропустлива само за супстанции кои се растворливи во липидниот слој на мембраната. Во состав на мембраната влегуваат фосфолипиди, гликолипиди и холестерол.За протеините  на надворешната страна на мембраната може да се врзуваат полисахариди и да образуваат т.н гликокаликс, кој има улога да ја штити мембраната од оштетување, да прима дразби од надворешната средина и др.</a:t>
            </a:r>
            <a:br>
              <a:rPr lang="mk-MK" sz="1600" dirty="0" smtClean="0"/>
            </a:b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1" y="2286000"/>
            <a:ext cx="6541016" cy="402272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56"/>
    </mc:Choice>
    <mc:Fallback>
      <p:transition spd="slow" advTm="84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Клеточната мембрана е селективно пропустлива. Постојат два начини на размена на клетката со околината и тоа 1.транспорт и 2. цитоза</a:t>
            </a:r>
            <a:br>
              <a:rPr lang="mk-MK" sz="1600" dirty="0" smtClean="0"/>
            </a:br>
            <a:r>
              <a:rPr lang="mk-MK" sz="1600" dirty="0" smtClean="0"/>
              <a:t>транспортот може да биде 1. активен и 2. пасивен</a:t>
            </a:r>
            <a:br>
              <a:rPr lang="mk-MK" sz="1600" dirty="0" smtClean="0"/>
            </a:br>
            <a:r>
              <a:rPr lang="mk-MK" sz="1600" dirty="0" smtClean="0"/>
              <a:t>цитозата може да биде 1. егзоцитоза и 2. </a:t>
            </a:r>
            <a:r>
              <a:rPr lang="mk-MK" sz="1600" smtClean="0"/>
              <a:t>ендоцитоза</a:t>
            </a:r>
            <a:endParaRPr lang="mk-MK" sz="16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21" y="2286000"/>
            <a:ext cx="3430895" cy="402272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83"/>
    </mc:Choice>
    <mc:Fallback>
      <p:transition spd="slow" advTm="11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414</Words>
  <Application>Microsoft Office PowerPoint</Application>
  <PresentationFormat>Widescreen</PresentationFormat>
  <Paragraphs>19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Tw Cen MT</vt:lpstr>
      <vt:lpstr>Tw Cen MT Condensed</vt:lpstr>
      <vt:lpstr>Wingdings</vt:lpstr>
      <vt:lpstr>Wingdings 3</vt:lpstr>
      <vt:lpstr>Integral</vt:lpstr>
      <vt:lpstr>ДОЗИ ВО ТОКСИКОЛОГИЈАТА ТОКСИКОКИНЕТИКА И ТОКСИКОДИНАМИКА</vt:lpstr>
      <vt:lpstr>ДОЗИ ВО ТОКСИКОЛОГИЈАТА-ДОЗАТА ПРЕТСТАВУВА КОЛИЧЕСТВО СУСПТАНЦИЈА ШТО Е ВНЕСЕНО ОДЕДНАШ ИЛИ ВО ОДРЕДЕН ВРЕМЕНСКИ ИНТЕРВАЛ</vt:lpstr>
      <vt:lpstr>ТОКСИЧНИТЕ ЕФЕКТИ НА ОТРОВИТЕ ЗАВИСАТ ОД ДОЗАТА. Во Идеални испитувања односот меѓу дозата и ефектот е правопропорционален односно со зголемување на дозата се зголемува и ефектот. Токсичните ефекти се испитуваат на експериментални животни. Индивидуалната осетливост кон отовите се изразува со гаусова крива што ја претставува зависноста меѓу дозата на отровот и бројот на експериментални животни кај кои се појавиле токсични ефекти </vt:lpstr>
      <vt:lpstr>Левиот дел на кривата ги претставува најосетливите индивидуи, средниот дел на кривата го претставува најголемиот дел од нормално осетливи индивидуи, а на крајниот десен дел на кривата се претставени најнеосетливите иднивидуи</vt:lpstr>
      <vt:lpstr>  1.Средна летална доза (LD50) 2. средна ефективна доза (ED50) 3.средна токсична доза (TD50)     </vt:lpstr>
      <vt:lpstr>Токсикокинетика и токсикодинамика на отровите</vt:lpstr>
      <vt:lpstr>КлетЧНАТА МЕМБРАНА Е ИЗГРАДЕНА ОД ЛИПИДИ И ПРОТЕИНИ. Липидите градат двослој во кој се вронети молекулите на протеините. Клеточната мембрана е пропустлива само за супстанции кои се растворливи во липидниот слој на мембраната. Во состав на мембраната влегуваат фосфолипиди, гликолипиди и холестерол.За протеините  на надворешната страна на мембраната може да се врзуваат полисахариди и да образуваат т.н гликокаликс, кој има улога да ја штити мембраната од оштетување, да прима дразби од надворешната средина и др. </vt:lpstr>
      <vt:lpstr>Клеточната мембрана е селективно пропустлива. Постојат два начини на размена на клетката со околината и тоа 1.транспорт и 2. цитоза транспортот може да биде 1. активен и 2. пасивен цитозата може да биде 1. егзоцитоза и 2. ендоцитоза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ДОЗИ ВО ТОКСИКОЛОГИЈАТА ТОКСИКОКИНЕТИКА И ТОКСИКОДИНАМИКА</dc:title>
  <dc:creator>Com</dc:creator>
  <cp:lastModifiedBy>Com</cp:lastModifiedBy>
  <cp:revision>7</cp:revision>
  <dcterms:created xsi:type="dcterms:W3CDTF">2020-03-18T16:47:13Z</dcterms:created>
  <dcterms:modified xsi:type="dcterms:W3CDTF">2020-03-19T16:33:13Z</dcterms:modified>
</cp:coreProperties>
</file>