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XbRXysXqM" TargetMode="External"/><Relationship Id="rId2" Type="http://schemas.openxmlformats.org/officeDocument/2006/relationships/hyperlink" Target="https://www.youtube.com/watch?v=JIDi_129gj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K6vQe4bS_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Документарен филм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09862"/>
          </a:xfrm>
        </p:spPr>
        <p:txBody>
          <a:bodyPr>
            <a:normAutofit fontScale="77500" lnSpcReduction="20000"/>
          </a:bodyPr>
          <a:lstStyle/>
          <a:p>
            <a:r>
              <a:rPr lang="mk-MK" sz="3000" b="1" dirty="0" smtClean="0"/>
              <a:t>Медиумска култура</a:t>
            </a:r>
          </a:p>
          <a:p>
            <a:r>
              <a:rPr lang="en-US" sz="3000" b="1" dirty="0" smtClean="0"/>
              <a:t>VII </a:t>
            </a:r>
            <a:r>
              <a:rPr lang="mk-MK" sz="3000" b="1" dirty="0" smtClean="0"/>
              <a:t>одд.</a:t>
            </a:r>
          </a:p>
          <a:p>
            <a:pPr algn="l"/>
            <a:r>
              <a:rPr lang="mk-MK" dirty="0"/>
              <a:t> </a:t>
            </a:r>
            <a:r>
              <a:rPr lang="mk-MK" dirty="0" smtClean="0"/>
              <a:t>                                                                                        проф. Билјана Герас</a:t>
            </a:r>
          </a:p>
          <a:p>
            <a:pPr algn="l"/>
            <a:r>
              <a:rPr lang="mk-MK" dirty="0" smtClean="0"/>
              <a:t>                                                                                   ОУ „Даме Груев“ - Битола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4000" b="1" dirty="0" smtClean="0"/>
              <a:t>Филмската уметност има три рода: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800" dirty="0" smtClean="0"/>
              <a:t>Документарен филм</a:t>
            </a:r>
          </a:p>
          <a:p>
            <a:r>
              <a:rPr lang="mk-MK" sz="2800" dirty="0" smtClean="0"/>
              <a:t>Игран филм</a:t>
            </a:r>
          </a:p>
          <a:p>
            <a:r>
              <a:rPr lang="mk-MK" sz="2800" dirty="0" smtClean="0"/>
              <a:t>Анимиран филм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202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4000" b="1" dirty="0" smtClean="0"/>
              <a:t>Документарен филм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5623"/>
            <a:ext cx="9601196" cy="3390245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научно-образовен филм сниман за образовни </a:t>
            </a:r>
            <a:r>
              <a:rPr lang="ru-RU" sz="2600" dirty="0" smtClean="0"/>
              <a:t>цели</a:t>
            </a:r>
          </a:p>
          <a:p>
            <a:r>
              <a:rPr lang="ru-RU" sz="2600" dirty="0" smtClean="0"/>
              <a:t>најчесто </a:t>
            </a:r>
            <a:r>
              <a:rPr lang="ru-RU" sz="2600" dirty="0"/>
              <a:t>обработуваат теми со научен </a:t>
            </a:r>
            <a:r>
              <a:rPr lang="ru-RU" sz="2600" dirty="0" smtClean="0"/>
              <a:t>карактер:</a:t>
            </a:r>
          </a:p>
          <a:p>
            <a:pPr>
              <a:buFontTx/>
              <a:buChar char="-"/>
            </a:pPr>
            <a:r>
              <a:rPr lang="ru-RU" dirty="0" smtClean="0"/>
              <a:t>историјата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науката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спортот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политиката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географијата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биологијата </a:t>
            </a:r>
            <a:r>
              <a:rPr lang="ru-RU" dirty="0"/>
              <a:t>и слично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4000" b="1" dirty="0" smtClean="0"/>
              <a:t>Особини на документарниот филм: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го </a:t>
            </a:r>
            <a:r>
              <a:rPr lang="ru-RU" sz="2800" dirty="0"/>
              <a:t>прикажува реалниот  (вистинскиот) живот;</a:t>
            </a:r>
          </a:p>
          <a:p>
            <a:r>
              <a:rPr lang="ru-RU" sz="2800" dirty="0" smtClean="0"/>
              <a:t>ги </a:t>
            </a:r>
            <a:r>
              <a:rPr lang="ru-RU" sz="2800" dirty="0"/>
              <a:t>забележува настаните на лице место или ги прикажува во вид на документ (фотографии, весници, ракописи и сл.); </a:t>
            </a:r>
          </a:p>
          <a:p>
            <a:r>
              <a:rPr lang="ru-RU" sz="2800" dirty="0" smtClean="0"/>
              <a:t>ги </a:t>
            </a:r>
            <a:r>
              <a:rPr lang="ru-RU" sz="2800" dirty="0"/>
              <a:t>користи документите како доказ за вистинитоста; </a:t>
            </a:r>
          </a:p>
          <a:p>
            <a:r>
              <a:rPr lang="ru-RU" sz="2800" dirty="0" smtClean="0"/>
              <a:t>избира </a:t>
            </a:r>
            <a:r>
              <a:rPr lang="ru-RU" sz="2800" dirty="0"/>
              <a:t>тема, а содржината ќе ја драматизира.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2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/>
              <a:t>При монтирањето (склопувањето) на снимениот </a:t>
            </a:r>
            <a:r>
              <a:rPr lang="ru-RU" sz="4000" b="1" dirty="0" smtClean="0"/>
              <a:t>материјал </a:t>
            </a:r>
            <a:r>
              <a:rPr lang="ru-RU" sz="4000" b="1" dirty="0"/>
              <a:t>се води сметка за: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одбирање </a:t>
            </a:r>
            <a:r>
              <a:rPr lang="ru-RU" sz="2800" dirty="0"/>
              <a:t>на снимениот материјал според мотивот, идејата и целта на филмот; </a:t>
            </a:r>
          </a:p>
          <a:p>
            <a:r>
              <a:rPr lang="ru-RU" sz="2800" dirty="0" smtClean="0"/>
              <a:t>дијалог </a:t>
            </a:r>
            <a:r>
              <a:rPr lang="ru-RU" sz="2800" dirty="0"/>
              <a:t>меѓу личностите (правно вградување на аудитивните елементи);</a:t>
            </a:r>
          </a:p>
          <a:p>
            <a:r>
              <a:rPr lang="ru-RU" sz="2800" dirty="0"/>
              <a:t>ш</a:t>
            </a:r>
            <a:r>
              <a:rPr lang="ru-RU" sz="2800" dirty="0" smtClean="0"/>
              <a:t>умот</a:t>
            </a:r>
            <a:r>
              <a:rPr lang="ru-RU" sz="2800" dirty="0"/>
              <a:t>, музиката да бидат соодветни со содржината.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2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4000" b="1" dirty="0" smtClean="0"/>
              <a:t>Видови: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3200" dirty="0" smtClean="0"/>
              <a:t>Краткометражни</a:t>
            </a:r>
          </a:p>
          <a:p>
            <a:r>
              <a:rPr lang="mk-MK" sz="3200" dirty="0" smtClean="0"/>
              <a:t>Долгометражни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69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4000" b="1" dirty="0" smtClean="0"/>
              <a:t>Домашно кино (линкови):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www.youtube.com/watch?v=JIDi_129gjM</a:t>
            </a:r>
            <a:endParaRPr lang="en-US" sz="2800" dirty="0" smtClean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www.youtube.com/watch?v=nnXbRXysXqM</a:t>
            </a:r>
            <a:endParaRPr lang="mk-MK" sz="2800" dirty="0" smtClean="0"/>
          </a:p>
          <a:p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www.youtube.com/watch?v=OK6vQe4bS_U</a:t>
            </a:r>
            <a:endParaRPr lang="mk-MK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0257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175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Документарен филм</vt:lpstr>
      <vt:lpstr>Филмската уметност има три рода:</vt:lpstr>
      <vt:lpstr>Документарен филм</vt:lpstr>
      <vt:lpstr>Особини на документарниот филм:</vt:lpstr>
      <vt:lpstr>При монтирањето (склопувањето) на снимениот материјал се води сметка за: </vt:lpstr>
      <vt:lpstr>Видови:</vt:lpstr>
      <vt:lpstr>Домашно кино (линкови):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Документарен филм</dc:title>
  <dc:creator>Windows User</dc:creator>
  <cp:lastModifiedBy>Windows User</cp:lastModifiedBy>
  <cp:revision>16</cp:revision>
  <dcterms:created xsi:type="dcterms:W3CDTF">2020-03-17T10:24:00Z</dcterms:created>
  <dcterms:modified xsi:type="dcterms:W3CDTF">2020-03-17T11:06:33Z</dcterms:modified>
</cp:coreProperties>
</file>