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6" r:id="rId8"/>
    <p:sldId id="262" r:id="rId9"/>
    <p:sldId id="263" r:id="rId10"/>
    <p:sldId id="260" r:id="rId11"/>
    <p:sldId id="261" r:id="rId12"/>
    <p:sldId id="270" r:id="rId13"/>
    <p:sldId id="271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4F82-C814-4591-842B-FEA53432E09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5EB6-6890-43E1-B266-9351718907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4F82-C814-4591-842B-FEA53432E09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5EB6-6890-43E1-B266-93517189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4F82-C814-4591-842B-FEA53432E09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5EB6-6890-43E1-B266-93517189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4F82-C814-4591-842B-FEA53432E09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5EB6-6890-43E1-B266-9351718907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4F82-C814-4591-842B-FEA53432E09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5EB6-6890-43E1-B266-93517189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4F82-C814-4591-842B-FEA53432E09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5EB6-6890-43E1-B266-9351718907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4F82-C814-4591-842B-FEA53432E09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5EB6-6890-43E1-B266-9351718907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4F82-C814-4591-842B-FEA53432E09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5EB6-6890-43E1-B266-93517189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4F82-C814-4591-842B-FEA53432E09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5EB6-6890-43E1-B266-93517189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4F82-C814-4591-842B-FEA53432E09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5EB6-6890-43E1-B266-93517189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4F82-C814-4591-842B-FEA53432E09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5EB6-6890-43E1-B266-9351718907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3C4F82-C814-4591-842B-FEA53432E09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15EB6-6890-43E1-B266-9351718907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97%D0%B5%D0%BC%D1%98%D0%B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A1%D0%B0%D1%98%D0%BC%D0%B0" TargetMode="External"/><Relationship Id="rId2" Type="http://schemas.openxmlformats.org/officeDocument/2006/relationships/hyperlink" Target="https://mk.wikipedia.org/wiki/%D0%95%D0%B7%D0%B5%D1%80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.wikipedia.org/wiki/%D0%A4%D0%B8%D0%BD%D1%81%D0%BA%D0%B0" TargetMode="External"/><Relationship Id="rId5" Type="http://schemas.openxmlformats.org/officeDocument/2006/relationships/hyperlink" Target="https://mk.wikipedia.org/wiki/%D0%A0%D0%B5%D0%BA%D0%B0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90%D1%82%D0%B5%D0%B8%D1%81%D1%82%D0%B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2590800"/>
            <a:ext cx="915092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9" y="4648200"/>
            <a:ext cx="914399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9" y="6927"/>
            <a:ext cx="915092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5128" y="-457200"/>
            <a:ext cx="4038599" cy="7620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mk-MK" dirty="0" smtClean="0">
                <a:solidFill>
                  <a:srgbClr val="FFFF00"/>
                </a:solidFill>
              </a:rPr>
              <a:t/>
            </a:r>
            <a:br>
              <a:rPr lang="mk-MK" dirty="0" smtClean="0">
                <a:solidFill>
                  <a:srgbClr val="FFFF00"/>
                </a:solidFill>
              </a:rPr>
            </a:br>
            <a:r>
              <a:rPr lang="mk-MK" dirty="0" smtClean="0">
                <a:solidFill>
                  <a:srgbClr val="FFFF00"/>
                </a:solidFill>
              </a:rPr>
              <a:t>Шведска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19600" y="2590800"/>
            <a:ext cx="4267200" cy="1009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dirty="0" smtClean="0">
                <a:solidFill>
                  <a:schemeClr val="bg1"/>
                </a:solidFill>
              </a:rPr>
              <a:t>Норвешка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19600" y="4524375"/>
            <a:ext cx="4572000" cy="1009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dirty="0" smtClean="0">
                <a:solidFill>
                  <a:srgbClr val="FFFF00"/>
                </a:solidFill>
              </a:rPr>
              <a:t/>
            </a:r>
            <a:br>
              <a:rPr lang="mk-MK" dirty="0" smtClean="0">
                <a:solidFill>
                  <a:srgbClr val="FFFF00"/>
                </a:solidFill>
              </a:rPr>
            </a:br>
            <a:r>
              <a:rPr lang="mk-MK" dirty="0" smtClean="0">
                <a:solidFill>
                  <a:schemeClr val="tx2">
                    <a:lumMod val="75000"/>
                  </a:schemeClr>
                </a:solidFill>
              </a:rPr>
              <a:t>Финска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856" y="1255455"/>
            <a:ext cx="283325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 </a:t>
            </a:r>
          </a:p>
          <a:p>
            <a:pPr algn="ctr"/>
            <a:r>
              <a:rPr lang="mk-MK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одд</a:t>
            </a:r>
            <a:endParaRPr lang="en-U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12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2400"/>
            <a:ext cx="7543800" cy="1783080"/>
          </a:xfrm>
        </p:spPr>
        <p:txBody>
          <a:bodyPr>
            <a:normAutofit fontScale="92500"/>
          </a:bodyPr>
          <a:lstStyle/>
          <a:p>
            <a:r>
              <a:rPr lang="mk-MK" dirty="0" smtClean="0"/>
              <a:t>Норвешка има 4.610.820 жители. Најретко населени се северните делови. Поголемиот дел од населението го сочинуваат Норвежани (96 %), но живеат и Лапонци, Финци и Данци. Официјален јазик е норвешкиот, а на север од државата се зборува лапонскиот.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67400" y="3124200"/>
            <a:ext cx="3415145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dirty="0" smtClean="0"/>
              <a:t>Главен град е Осло (1,5 милиони), а други поголеми градови се : Берген Трондхајм и Ставангер.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5867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63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8600"/>
            <a:ext cx="7848600" cy="1981200"/>
          </a:xfrm>
        </p:spPr>
        <p:txBody>
          <a:bodyPr>
            <a:normAutofit fontScale="85000" lnSpcReduction="20000"/>
          </a:bodyPr>
          <a:lstStyle/>
          <a:p>
            <a:r>
              <a:rPr lang="mk-MK" dirty="0" smtClean="0"/>
              <a:t>Норвешка е една од стопанските најразвиена држава во светот. Норвежка извезува нафта и земјен гас, развиено е земјоделството, сточарството, рибарството, шумарството, рударството (железно,магнезит, бакар,сребро и др.), развиена иднустрија (тешка и поинтензивна).</a:t>
            </a:r>
          </a:p>
          <a:p>
            <a:r>
              <a:rPr lang="mk-MK" dirty="0" smtClean="0"/>
              <a:t>Најпривлечни за туризам се самите фјордови.</a:t>
            </a:r>
          </a:p>
          <a:p>
            <a:r>
              <a:rPr lang="mk-MK" dirty="0" smtClean="0"/>
              <a:t>Развиен е секаков вид на сообраќај.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44163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90600" y="5715000"/>
            <a:ext cx="7457661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Поларна светлина - природна </a:t>
            </a:r>
            <a:r>
              <a:rPr lang="ru-RU" dirty="0"/>
              <a:t>појава на светлина на небото, особено во поларните региони, предизвикана од судирот на наелектризираните честички под влијание на магнетното поле на </a:t>
            </a:r>
            <a:r>
              <a:rPr lang="ru-RU" dirty="0">
                <a:hlinkClick r:id="rId3" tooltip="Земја"/>
              </a:rPr>
              <a:t>Земјата</a:t>
            </a:r>
            <a:r>
              <a:rPr lang="ru-RU" dirty="0" smtClean="0"/>
              <a:t>. </a:t>
            </a:r>
            <a:r>
              <a:rPr lang="ru-RU" dirty="0" smtClean="0"/>
              <a:t>Оваа појава се забележува од северните делови.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5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4636"/>
            <a:ext cx="9123218" cy="679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mk-MK" dirty="0" smtClean="0">
                <a:solidFill>
                  <a:schemeClr val="bg2">
                    <a:lumMod val="25000"/>
                  </a:schemeClr>
                </a:solidFill>
              </a:rPr>
              <a:t>Финска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2845" y="3886200"/>
            <a:ext cx="8659091" cy="2209549"/>
          </a:xfrm>
        </p:spPr>
        <p:txBody>
          <a:bodyPr/>
          <a:lstStyle/>
          <a:p>
            <a:pPr marL="45720" indent="0">
              <a:buNone/>
            </a:pPr>
            <a:r>
              <a:rPr lang="mk-MK" dirty="0" smtClean="0"/>
              <a:t>Финска се наоѓа во Северна Европа,зафаќа површина од 338.145 км2. На исток се граничи со Русија, на север со Норвешка, за запад со Шведска, а на југ со Балтичкото Море и Финскиот Залив. Официјалното име и е Република Финска.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91200" y="15240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2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k-MK" dirty="0" smtClean="0"/>
              <a:t>Планинските предели се простираат на крајниот северозапад (највисок врв - Халтиатун). Крајбврежниот појас е 40-70 м низина и е расчленета со фјордови.</a:t>
            </a:r>
          </a:p>
          <a:p>
            <a:r>
              <a:rPr lang="mk-MK" dirty="0" smtClean="0"/>
              <a:t>Климата е континентална и субполарна во севериот дел.</a:t>
            </a:r>
          </a:p>
          <a:p>
            <a:r>
              <a:rPr lang="ru-RU" dirty="0"/>
              <a:t>За Финска се зборува дека е земја на водите. Различни се податоците околу бројот на езера во Финска, но тој број е околу 60.000 езера. Најголемо </a:t>
            </a:r>
            <a:r>
              <a:rPr lang="ru-RU" dirty="0">
                <a:hlinkClick r:id="rId2" tooltip="Езеро"/>
              </a:rPr>
              <a:t>езеро</a:t>
            </a:r>
            <a:r>
              <a:rPr lang="ru-RU" dirty="0"/>
              <a:t> е </a:t>
            </a:r>
            <a:r>
              <a:rPr lang="ru-RU" dirty="0">
                <a:hlinkClick r:id="rId3" tooltip="Сајма"/>
              </a:rPr>
              <a:t>Сајма</a:t>
            </a:r>
            <a:r>
              <a:rPr lang="ru-RU" dirty="0"/>
              <a:t> со 1.800 m². </a:t>
            </a:r>
            <a:r>
              <a:rPr lang="ru-RU" dirty="0" smtClean="0"/>
              <a:t>Од реките најзначајни се : Кеми, Торнио,Турне и др. 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4" y="4267200"/>
            <a:ext cx="4281056" cy="223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876800" y="4558145"/>
            <a:ext cx="4267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Кеми е најдолга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  <a:hlinkClick r:id="rId5" tooltip="Река"/>
              </a:rPr>
              <a:t>река</a:t>
            </a:r>
            <a:r>
              <a:rPr lang="ru-RU" dirty="0">
                <a:solidFill>
                  <a:schemeClr val="bg1"/>
                </a:solidFill>
              </a:rPr>
              <a:t> во </a:t>
            </a:r>
            <a:r>
              <a:rPr lang="ru-RU" dirty="0">
                <a:solidFill>
                  <a:schemeClr val="bg1"/>
                </a:solidFill>
                <a:hlinkClick r:id="rId6" tooltip="Финска"/>
              </a:rPr>
              <a:t>Финска</a:t>
            </a:r>
            <a:r>
              <a:rPr lang="ru-RU" dirty="0">
                <a:solidFill>
                  <a:schemeClr val="bg1"/>
                </a:solidFill>
              </a:rPr>
              <a:t>, со должина од 550 км.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10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78" y="2223654"/>
            <a:ext cx="4615122" cy="21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52400"/>
            <a:ext cx="6934200" cy="2468880"/>
          </a:xfrm>
        </p:spPr>
        <p:txBody>
          <a:bodyPr/>
          <a:lstStyle/>
          <a:p>
            <a:r>
              <a:rPr lang="mk-MK" dirty="0" smtClean="0"/>
              <a:t>Во Финска живеат 5.321.372 жители, тие главно се Финци (93%). Официјални јазици се фински и шведски. Според верската определеност жителите се претежно поротестанти евангелисти, а има и православни и католици, евреи, муаслимани и др.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091" y="3326552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Флавен град е ХЕЛСИНКИ</a:t>
            </a:r>
          </a:p>
          <a:p>
            <a:r>
              <a:rPr lang="mk-MK" dirty="0" smtClean="0"/>
              <a:t>Други поголеми градови се : Тампере, Еспо, Турку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78" y="4493026"/>
            <a:ext cx="4712494" cy="22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" y="3347334"/>
            <a:ext cx="4237300" cy="282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19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k-MK" dirty="0" smtClean="0"/>
              <a:t>Стопанството е развиено на високо ниво,земјоделството, сточарството, одгледување на ирваси </a:t>
            </a:r>
            <a:r>
              <a:rPr lang="mk-MK" dirty="0" smtClean="0"/>
              <a:t>во</a:t>
            </a:r>
            <a:r>
              <a:rPr lang="mk-MK" dirty="0" smtClean="0"/>
              <a:t> </a:t>
            </a:r>
            <a:r>
              <a:rPr lang="mk-MK" dirty="0" smtClean="0"/>
              <a:t>субартичкиот север, </a:t>
            </a:r>
            <a:r>
              <a:rPr lang="mk-MK" dirty="0" smtClean="0"/>
              <a:t>рибарството </a:t>
            </a:r>
            <a:r>
              <a:rPr lang="mk-MK" dirty="0" smtClean="0"/>
              <a:t>(харинга), шумарство, рударство (хром, цинк,никел и др), електрична енергија,индустрија (метална и машинска), бродоградбена, лектроника, прехрамбена и др. Тргува со Холандија, САД, Русија, </a:t>
            </a:r>
            <a:r>
              <a:rPr lang="mk-MK" dirty="0" smtClean="0"/>
              <a:t>Шведска </a:t>
            </a:r>
            <a:r>
              <a:rPr lang="mk-MK" dirty="0" smtClean="0"/>
              <a:t>и др. </a:t>
            </a:r>
          </a:p>
          <a:p>
            <a:r>
              <a:rPr lang="mk-MK" dirty="0" smtClean="0"/>
              <a:t>Туризмот не е толку развиен како во Норвешка и Шведска.</a:t>
            </a:r>
          </a:p>
          <a:p>
            <a:r>
              <a:rPr lang="mk-MK" dirty="0" smtClean="0"/>
              <a:t>А сообраќајот им е добро развиен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4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057400"/>
            <a:ext cx="6400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057400"/>
            <a:ext cx="6400800" cy="1828800"/>
          </a:xfrm>
        </p:spPr>
        <p:txBody>
          <a:bodyPr/>
          <a:lstStyle/>
          <a:p>
            <a:pPr marL="45720" indent="0">
              <a:buNone/>
            </a:pPr>
            <a:r>
              <a:rPr lang="mk-MK" dirty="0" smtClean="0">
                <a:solidFill>
                  <a:schemeClr val="bg1"/>
                </a:solidFill>
              </a:rPr>
              <a:t>Изработила </a:t>
            </a:r>
            <a:br>
              <a:rPr lang="mk-MK" dirty="0" smtClean="0">
                <a:solidFill>
                  <a:schemeClr val="bg1"/>
                </a:solidFill>
              </a:rPr>
            </a:br>
            <a:r>
              <a:rPr lang="mk-MK" dirty="0" smtClean="0">
                <a:solidFill>
                  <a:schemeClr val="bg1"/>
                </a:solidFill>
              </a:rPr>
              <a:t>Моника Кузевска </a:t>
            </a:r>
            <a:br>
              <a:rPr lang="mk-MK" dirty="0" smtClean="0">
                <a:solidFill>
                  <a:schemeClr val="bg1"/>
                </a:solidFill>
              </a:rPr>
            </a:br>
            <a:r>
              <a:rPr lang="mk-MK" dirty="0" smtClean="0">
                <a:solidFill>
                  <a:schemeClr val="bg1"/>
                </a:solidFill>
              </a:rPr>
              <a:t>Наставничка по Географија </a:t>
            </a:r>
            <a:br>
              <a:rPr lang="mk-MK" dirty="0" smtClean="0">
                <a:solidFill>
                  <a:schemeClr val="bg1"/>
                </a:solidFill>
              </a:rPr>
            </a:br>
            <a:r>
              <a:rPr lang="mk-MK" dirty="0" smtClean="0">
                <a:solidFill>
                  <a:schemeClr val="bg1"/>
                </a:solidFill>
              </a:rPr>
              <a:t>ОУ. Др. Трифун Пановски - Битола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датотека:EU-Swed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" y="0"/>
            <a:ext cx="919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mk-MK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Шведска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8207" y="3657600"/>
            <a:ext cx="8600993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k-MK" dirty="0" smtClean="0"/>
              <a:t>Шведска го опфаќа источниот дел на Скандинавскиот Полуостров. Нејзе и припаѓаат и островите Готлланд и Еланд. Зафаќа површина од 449.964 км</a:t>
            </a:r>
            <a:r>
              <a:rPr lang="mk-MK" sz="1400" dirty="0" smtClean="0"/>
              <a:t>2 </a:t>
            </a:r>
            <a:r>
              <a:rPr lang="mk-MK" dirty="0" smtClean="0"/>
              <a:t>и според површината Шведска е 56 држава во светот. Се граничи со Норвешка и Финска.Таа излегува и на Балтичко Море. Официјалното име и е Кралство Шведска( парламентарна монархија).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181600" y="13716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3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94" y="0"/>
            <a:ext cx="49605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76494" y="20782"/>
            <a:ext cx="4704270" cy="228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mk-MK" dirty="0" smtClean="0"/>
              <a:t>Шведска од релјефен поглед, во најголемиот дел е висинска земја. На север и на запад ги зафаќа </a:t>
            </a:r>
            <a:r>
              <a:rPr lang="mk-MK" dirty="0" smtClean="0"/>
              <a:t>источните </a:t>
            </a:r>
            <a:r>
              <a:rPr lang="mk-MK" dirty="0" smtClean="0"/>
              <a:t>ограноци на Скандинавските планини кои постепено се спуштаат кон Балтичкото Море.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3600" y="5523039"/>
            <a:ext cx="3034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Крајбрежјето е ниско и карпесто со многубројни тесни и плитки заливи.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57200"/>
            <a:ext cx="3505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mk-MK" dirty="0" smtClean="0"/>
              <a:t>Врз климата силно влијаат Скандинавските Плнини. На југ климата е океанска, во средишнот дел умерено континентална, а на север континентална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17649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65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916"/>
            <a:ext cx="3553691" cy="679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5245" y="762000"/>
            <a:ext cx="4800600" cy="4953000"/>
          </a:xfrm>
        </p:spPr>
        <p:txBody>
          <a:bodyPr/>
          <a:lstStyle/>
          <a:p>
            <a:pPr marL="45720" indent="0">
              <a:buNone/>
            </a:pPr>
            <a:r>
              <a:rPr lang="mk-MK" dirty="0" smtClean="0"/>
              <a:t>Шведска има доста развиена речна мрежа. Реките се кратки и брзи. Реки : Торне, Луле Пите, </a:t>
            </a:r>
            <a:r>
              <a:rPr lang="mk-MK" dirty="0" smtClean="0"/>
              <a:t>Луган</a:t>
            </a:r>
            <a:r>
              <a:rPr lang="mk-MK" dirty="0" smtClean="0"/>
              <a:t>, </a:t>
            </a:r>
            <a:r>
              <a:rPr lang="mk-MK" dirty="0" smtClean="0"/>
              <a:t>Клар и др. </a:t>
            </a:r>
            <a:r>
              <a:rPr lang="mk-MK" dirty="0" smtClean="0"/>
              <a:t>Шведска има околу 90.000 езера. Најголеми се : Ванер, Ветер и Маларен.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92381" y="3733800"/>
            <a:ext cx="2895600" cy="2408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Пронајди ги во атласот и внеси ги реките и езерата во Шведска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4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719360" cy="172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9327" y="76200"/>
            <a:ext cx="8811491" cy="3006435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sz="2900" dirty="0"/>
          </a:p>
          <a:p>
            <a:r>
              <a:rPr lang="ru-RU" sz="2300" dirty="0"/>
              <a:t>Вкупниот број на жители на Шведска изнесува 9 596 </a:t>
            </a:r>
            <a:r>
              <a:rPr lang="ru-RU" sz="2300" dirty="0" smtClean="0"/>
              <a:t>436. </a:t>
            </a:r>
            <a:r>
              <a:rPr lang="ru-RU" sz="2300" dirty="0"/>
              <a:t>Густината на населеност е 20,6 жители на километар квадратен, и е значително поизразена во јужните делови на Шведска, а помалку во северните делови. Околу 85% од населението живее во урбани области. </a:t>
            </a:r>
            <a:r>
              <a:rPr lang="ru-RU" sz="2300" dirty="0" smtClean="0"/>
              <a:t>Поголемиот дел се Швеѓани (90%), потоа Финци, во крајниот север има и Сами (Лапонци). Официјален јазик е шведскиот.</a:t>
            </a:r>
          </a:p>
          <a:p>
            <a:r>
              <a:rPr lang="ru-RU" sz="2300" dirty="0" smtClean="0"/>
              <a:t>Денеска</a:t>
            </a:r>
            <a:r>
              <a:rPr lang="ru-RU" sz="2300" dirty="0"/>
              <a:t>, во земјата живеат околу 70% христијани, главно протестанти. Како помала религиозна организација е муслиманската (околу 3%). Бројот на нерелигиозните групи и </a:t>
            </a:r>
            <a:r>
              <a:rPr lang="ru-RU" sz="2300" dirty="0">
                <a:hlinkClick r:id="rId3" tooltip="Атеисти"/>
              </a:rPr>
              <a:t>атеистите</a:t>
            </a:r>
            <a:r>
              <a:rPr lang="ru-RU" sz="2300" dirty="0"/>
              <a:t> е околу 30%.</a:t>
            </a:r>
            <a:endParaRPr lang="en-US" sz="23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4114801"/>
            <a:ext cx="8458200" cy="2743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mk-MK" sz="2300" dirty="0" smtClean="0"/>
              <a:t>Шведска е високо индустријализирана земја. На највисоко ниво се развиени земјоделството, рибарството, шумарството, рударството ( олово, цинк,бакар и др.),развиено производство на електрична енергија, метална индустрија, машинска, црна металургија,бодоградба,автомобиска,електротехничката, хемиската,текстилна и др. </a:t>
            </a:r>
          </a:p>
          <a:p>
            <a:r>
              <a:rPr lang="mk-MK" sz="2300" dirty="0" smtClean="0"/>
              <a:t>Туризмот главно се одвива во зима. </a:t>
            </a:r>
          </a:p>
          <a:p>
            <a:r>
              <a:rPr lang="mk-MK" sz="2300" dirty="0" smtClean="0"/>
              <a:t>Сообраќајот им е на највисоко ниво.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8637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датотека:Af Chapman 20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" y="0"/>
            <a:ext cx="4592791" cy="34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52061"/>
            <a:ext cx="4724401" cy="315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Податотека:Turning torso by nigh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9" y="1600200"/>
            <a:ext cx="4191000" cy="301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>
            <a:off x="5105400" y="304800"/>
            <a:ext cx="35052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СТОКХОЛМ – Главен град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8001000" y="4618862"/>
            <a:ext cx="1143000" cy="20867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М</a:t>
            </a:r>
          </a:p>
          <a:p>
            <a:pPr algn="ctr"/>
            <a:r>
              <a:rPr lang="mk-MK" dirty="0" smtClean="0"/>
              <a:t>А</a:t>
            </a:r>
          </a:p>
          <a:p>
            <a:pPr algn="ctr"/>
            <a:r>
              <a:rPr lang="mk-MK" dirty="0" smtClean="0"/>
              <a:t>Л</a:t>
            </a:r>
          </a:p>
          <a:p>
            <a:pPr algn="ctr"/>
            <a:r>
              <a:rPr lang="mk-MK" dirty="0" smtClean="0"/>
              <a:t>М</a:t>
            </a:r>
          </a:p>
          <a:p>
            <a:pPr algn="ctr"/>
            <a:r>
              <a:rPr lang="mk-MK" dirty="0" smtClean="0"/>
              <a:t>Е</a:t>
            </a:r>
          </a:p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4953000" y="5128830"/>
            <a:ext cx="3124200" cy="14243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ГЕТЕБОРГ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8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5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Норвешка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3276600"/>
            <a:ext cx="8686800" cy="3581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mk-MK" dirty="0" smtClean="0"/>
              <a:t>Норвешка лежи во Северна Европа, во западното крајбрежје на Скандинавскиот Полуостров. Зафажа површина ид 323. 802 км2 и според површината е 68 држава во светот. Освен полуостровскиот дел, на Норвешка и припаѓаат и голем број на острови ( Шпицбершките, Лофотските и Вестеровските). Норвешка, има копнена граница на североисток и исток со Русија, Финска и Шведска. Официјалното име и е Кралство Норвешка (парламентарна монархија</a:t>
            </a:r>
            <a:r>
              <a:rPr lang="mk-MK" dirty="0" smtClean="0"/>
              <a:t>).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53000" y="9906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27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0" cy="28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27709"/>
            <a:ext cx="3352800" cy="41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5867400" cy="6705600"/>
          </a:xfrm>
        </p:spPr>
        <p:txBody>
          <a:bodyPr>
            <a:normAutofit/>
          </a:bodyPr>
          <a:lstStyle/>
          <a:p>
            <a:r>
              <a:rPr lang="mk-MK" dirty="0" smtClean="0"/>
              <a:t>Најголем дел од територијата заземаат зарамнетите Скандинавски Планини кои се простираат од југозапад кон североисток во должина од 1750 км. Западното и северозападното крајбрежје е расчленето со фјордови.</a:t>
            </a:r>
          </a:p>
          <a:p>
            <a:r>
              <a:rPr lang="mk-MK" dirty="0" smtClean="0"/>
              <a:t>Климата е умерена (поради влијанието на топлата Голфска струја и западните океански ветрови), единствено </a:t>
            </a:r>
            <a:r>
              <a:rPr lang="mk-MK" dirty="0" smtClean="0"/>
              <a:t>нејзините крајни </a:t>
            </a:r>
            <a:r>
              <a:rPr lang="mk-MK" dirty="0" smtClean="0"/>
              <a:t>северни делови се под влијание на ладниот поларен воздух.</a:t>
            </a:r>
            <a:endParaRPr lang="en-US" dirty="0" smtClean="0"/>
          </a:p>
          <a:p>
            <a:r>
              <a:rPr lang="mk-MK" dirty="0" smtClean="0"/>
              <a:t>Речната </a:t>
            </a:r>
            <a:r>
              <a:rPr lang="mk-MK" dirty="0" smtClean="0"/>
              <a:t>мрежа е </a:t>
            </a:r>
            <a:r>
              <a:rPr lang="mk-MK" dirty="0" smtClean="0"/>
              <a:t>доста густа, реките се кратки, имаат големи падови.Речните текови што се вливаат во Барентсовото Море се заледени 5-7 месеци. Најдолга река е Глама. Норвешка има околу 50.000 езера од кои најголемо е Мјоса.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62100" y="381000"/>
            <a:ext cx="58674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547255"/>
            <a:ext cx="5486400" cy="172974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mk-MK" dirty="0" smtClean="0">
                <a:solidFill>
                  <a:schemeClr val="bg1"/>
                </a:solidFill>
              </a:rPr>
              <a:t>Од 13-те светски водопади со поголем пад од 500м, шест се наоѓаат во Норвешка. </a:t>
            </a:r>
            <a:br>
              <a:rPr lang="mk-MK" dirty="0" smtClean="0">
                <a:solidFill>
                  <a:schemeClr val="bg1"/>
                </a:solidFill>
              </a:rPr>
            </a:br>
            <a:r>
              <a:rPr lang="mk-MK" dirty="0" smtClean="0">
                <a:solidFill>
                  <a:schemeClr val="bg1"/>
                </a:solidFill>
              </a:rPr>
              <a:t>Утигорд е највисокиот Норвешки водопад.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79248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20977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228</TotalTime>
  <Words>927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 Шведска</vt:lpstr>
      <vt:lpstr>Шведска</vt:lpstr>
      <vt:lpstr>PowerPoint Presentation</vt:lpstr>
      <vt:lpstr>PowerPoint Presentation</vt:lpstr>
      <vt:lpstr>PowerPoint Presentation</vt:lpstr>
      <vt:lpstr>PowerPoint Presentation</vt:lpstr>
      <vt:lpstr>Норвешка</vt:lpstr>
      <vt:lpstr>PowerPoint Presentation</vt:lpstr>
      <vt:lpstr>PowerPoint Presentation</vt:lpstr>
      <vt:lpstr>PowerPoint Presentation</vt:lpstr>
      <vt:lpstr>PowerPoint Presentation</vt:lpstr>
      <vt:lpstr>Финска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одд Шведска, Норвешка и Финска</dc:title>
  <dc:creator>kuzevska23</dc:creator>
  <cp:lastModifiedBy>kuzevska23</cp:lastModifiedBy>
  <cp:revision>23</cp:revision>
  <dcterms:created xsi:type="dcterms:W3CDTF">2020-03-20T13:40:21Z</dcterms:created>
  <dcterms:modified xsi:type="dcterms:W3CDTF">2020-03-22T07:44:59Z</dcterms:modified>
</cp:coreProperties>
</file>