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EDC40D8-0A6E-47C2-9E37-3190FFF6F1E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F410C30-19BA-4112-B0E0-EB3BA14E8DF7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3074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40D8-0A6E-47C2-9E37-3190FFF6F1E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0C30-19BA-4112-B0E0-EB3BA14E8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8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40D8-0A6E-47C2-9E37-3190FFF6F1E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0C30-19BA-4112-B0E0-EB3BA14E8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9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40D8-0A6E-47C2-9E37-3190FFF6F1E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0C30-19BA-4112-B0E0-EB3BA14E8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1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DC40D8-0A6E-47C2-9E37-3190FFF6F1E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410C30-19BA-4112-B0E0-EB3BA14E8D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115926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40D8-0A6E-47C2-9E37-3190FFF6F1E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0C30-19BA-4112-B0E0-EB3BA14E8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891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40D8-0A6E-47C2-9E37-3190FFF6F1E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0C30-19BA-4112-B0E0-EB3BA14E8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362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40D8-0A6E-47C2-9E37-3190FFF6F1E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0C30-19BA-4112-B0E0-EB3BA14E8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0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40D8-0A6E-47C2-9E37-3190FFF6F1E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0C30-19BA-4112-B0E0-EB3BA14E8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3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DC40D8-0A6E-47C2-9E37-3190FFF6F1E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410C30-19BA-4112-B0E0-EB3BA14E8D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54796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DC40D8-0A6E-47C2-9E37-3190FFF6F1E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410C30-19BA-4112-B0E0-EB3BA14E8D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6385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EDC40D8-0A6E-47C2-9E37-3190FFF6F1E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F410C30-19BA-4112-B0E0-EB3BA14E8D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271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Државни симболи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58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4" y="100357"/>
            <a:ext cx="9612971" cy="2852737"/>
          </a:xfrm>
        </p:spPr>
        <p:txBody>
          <a:bodyPr/>
          <a:lstStyle/>
          <a:p>
            <a:r>
              <a:rPr lang="mk-MK" dirty="0" smtClean="0"/>
              <a:t>Државни симболи на нашата земја се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3138985"/>
            <a:ext cx="9612971" cy="2220667"/>
          </a:xfrm>
        </p:spPr>
        <p:txBody>
          <a:bodyPr>
            <a:normAutofit lnSpcReduction="10000"/>
          </a:bodyPr>
          <a:lstStyle/>
          <a:p>
            <a:pPr algn="ctr"/>
            <a:r>
              <a:rPr lang="mk-MK" sz="4400" dirty="0" smtClean="0"/>
              <a:t> Знамето</a:t>
            </a:r>
          </a:p>
          <a:p>
            <a:pPr algn="ctr"/>
            <a:r>
              <a:rPr lang="mk-MK" sz="4400" dirty="0" smtClean="0"/>
              <a:t>Грбот</a:t>
            </a:r>
          </a:p>
          <a:p>
            <a:pPr algn="ctr"/>
            <a:r>
              <a:rPr lang="mk-MK" sz="4400" dirty="0" smtClean="0"/>
              <a:t>Химната</a:t>
            </a:r>
          </a:p>
          <a:p>
            <a:pPr algn="ctr"/>
            <a:endParaRPr lang="mk-MK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65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975514"/>
          </a:xfrm>
        </p:spPr>
        <p:txBody>
          <a:bodyPr/>
          <a:lstStyle/>
          <a:p>
            <a:r>
              <a:rPr lang="mk-MK" dirty="0" smtClean="0"/>
              <a:t>Знамето е со црвена боја, во средината кон краевите е располано жолто сонце со осум краци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853" y="2927445"/>
            <a:ext cx="5730240" cy="3581400"/>
          </a:xfrm>
        </p:spPr>
      </p:pic>
    </p:spTree>
    <p:extLst>
      <p:ext uri="{BB962C8B-B14F-4D97-AF65-F5344CB8AC3E}">
        <p14:creationId xmlns:p14="http://schemas.microsoft.com/office/powerpoint/2010/main" val="185280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Грбот е поле оградено со венец исплетен од житно класје, афион и тутун. Во средината се планински врвови, а водата ги претставува езерата и реките во државата.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643" y="3452765"/>
            <a:ext cx="2749147" cy="3207341"/>
          </a:xfrm>
        </p:spPr>
      </p:pic>
    </p:spTree>
    <p:extLst>
      <p:ext uri="{BB962C8B-B14F-4D97-AF65-F5344CB8AC3E}">
        <p14:creationId xmlns:p14="http://schemas.microsoft.com/office/powerpoint/2010/main" val="252207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88158"/>
          </a:xfrm>
        </p:spPr>
        <p:txBody>
          <a:bodyPr/>
          <a:lstStyle/>
          <a:p>
            <a:pPr algn="ctr"/>
            <a:r>
              <a:rPr lang="mk-MK" dirty="0" smtClean="0"/>
              <a:t>Химна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473958"/>
            <a:ext cx="10597487" cy="5145206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Денес над Македонија се раѓа,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ново сонце на слободата!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Македонците се борат,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за своите правдини!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Македонците се борат,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за своите правдини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!  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Одново сега знамето се вее,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на Крушевската република!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Гоце Делчев, Питу Гули,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Даме Груев, Сандански!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Гоце Делчев, Питу Гули,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Даме Груев, Сандански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!</a:t>
            </a:r>
          </a:p>
          <a:p>
            <a:pPr algn="r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Горите Македонски шумно пеат,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нови песни, нови весници!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Македонија слободна,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слободнo живее!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Македонија слободна,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слободнo живее!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17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k-MK" dirty="0" smtClean="0"/>
              <a:t>Знамето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mk-MK" dirty="0" smtClean="0"/>
              <a:t>Се истакнува во просториите и пред државните институции, на јарболи, за време на државни празници и спортски натпревари.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mk-MK" dirty="0" smtClean="0"/>
              <a:t>Химната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mk-MK" dirty="0" smtClean="0"/>
              <a:t>Се пее на манифестации, државни празници и спортски натпревари.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430" y="2241644"/>
            <a:ext cx="9601200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mk-MK" dirty="0" smtClean="0"/>
              <a:t>Знамето, грбот и химната се симболи на државата според кои таа се распознава во светот.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0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3739" y="4788792"/>
            <a:ext cx="6831673" cy="1086237"/>
          </a:xfrm>
        </p:spPr>
        <p:txBody>
          <a:bodyPr/>
          <a:lstStyle/>
          <a:p>
            <a:pPr algn="r"/>
            <a:r>
              <a:rPr lang="mk-MK" dirty="0" smtClean="0"/>
              <a:t>ОУ ,,Елпида Караманди</a:t>
            </a:r>
            <a:r>
              <a:rPr lang="en-US" dirty="0" smtClean="0"/>
              <a:t>”</a:t>
            </a:r>
            <a:r>
              <a:rPr lang="mk-MK" dirty="0" smtClean="0"/>
              <a:t> Битола</a:t>
            </a:r>
            <a:endParaRPr lang="en-US" dirty="0" smtClean="0"/>
          </a:p>
          <a:p>
            <a:pPr algn="r"/>
            <a:r>
              <a:rPr lang="mk-MK" dirty="0" smtClean="0"/>
              <a:t>Одд. наставник Ивана Наумовска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8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25</TotalTime>
  <Words>130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Franklin Gothic Book</vt:lpstr>
      <vt:lpstr>Crop</vt:lpstr>
      <vt:lpstr>Државни симболи</vt:lpstr>
      <vt:lpstr>Државни симболи на нашата земја се:</vt:lpstr>
      <vt:lpstr>Знамето е со црвена боја, во средината кон краевите е располано жолто сонце со осум краци</vt:lpstr>
      <vt:lpstr>Грбот е поле оградено со венец исплетен од житно класје, афион и тутун. Во средината се планински врвови, а водата ги претставува езерата и реките во државата.</vt:lpstr>
      <vt:lpstr>Химна</vt:lpstr>
      <vt:lpstr>PowerPoint Presentation</vt:lpstr>
      <vt:lpstr>Знамето, грбот и химната се симболи на државата според кои таа се распознава во светот.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Државни симболи</dc:title>
  <dc:creator>Ivana stojanovska</dc:creator>
  <cp:lastModifiedBy>Ivana stojanovska</cp:lastModifiedBy>
  <cp:revision>3</cp:revision>
  <dcterms:created xsi:type="dcterms:W3CDTF">2020-03-18T10:09:58Z</dcterms:created>
  <dcterms:modified xsi:type="dcterms:W3CDTF">2020-03-18T10:35:01Z</dcterms:modified>
</cp:coreProperties>
</file>