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7F55-2797-4867-9F21-F8713E6B3D1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3376-994B-4973-B526-A7088E6C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7F55-2797-4867-9F21-F8713E6B3D1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3376-994B-4973-B526-A7088E6C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7F55-2797-4867-9F21-F8713E6B3D1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3376-994B-4973-B526-A7088E6C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7F55-2797-4867-9F21-F8713E6B3D1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3376-994B-4973-B526-A7088E6C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7F55-2797-4867-9F21-F8713E6B3D1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3376-994B-4973-B526-A7088E6C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7F55-2797-4867-9F21-F8713E6B3D1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3376-994B-4973-B526-A7088E6C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7F55-2797-4867-9F21-F8713E6B3D1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3376-994B-4973-B526-A7088E6C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7F55-2797-4867-9F21-F8713E6B3D1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3376-994B-4973-B526-A7088E6C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7F55-2797-4867-9F21-F8713E6B3D1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3376-994B-4973-B526-A7088E6C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7F55-2797-4867-9F21-F8713E6B3D1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3376-994B-4973-B526-A7088E6C1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7F55-2797-4867-9F21-F8713E6B3D1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BE3376-994B-4973-B526-A7088E6C1E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2A7F55-2797-4867-9F21-F8713E6B3D10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BE3376-994B-4973-B526-A7088E6C1E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mb dir="vert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ЗВУЦИ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s?-s-eMonIzcmjTIW3odqaTiEjrgnW9tEYZxSSqGOtRhc&amp;height=3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635896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is?yTRVTx4aQqiTaDi3ghCkLWsxm6pqw1-V5zztW_-XghI&amp;height=3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0"/>
            <a:ext cx="2448272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https://media3.picsearch.com/is?q6W9BIFAtvUeJCOv4JJm_1JPjDwWvDcqNu9w7i4FA6s&amp;height=2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12976"/>
            <a:ext cx="3563888" cy="3645024"/>
          </a:xfrm>
          <a:prstGeom prst="rect">
            <a:avLst/>
          </a:prstGeom>
          <a:noFill/>
        </p:spPr>
      </p:pic>
      <p:pic>
        <p:nvPicPr>
          <p:cNvPr id="3079" name="Picture 7" descr="https://media5.picsearch.com/is?ARB40bshBMNuqOlV6G3y-tL_dZ6ddpe3spMQ0Q1zGwI&amp;height=2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3212976"/>
            <a:ext cx="5580112" cy="3645024"/>
          </a:xfrm>
          <a:prstGeom prst="rect">
            <a:avLst/>
          </a:prstGeom>
          <a:noFill/>
        </p:spPr>
      </p:pic>
      <p:pic>
        <p:nvPicPr>
          <p:cNvPr id="3081" name="Picture 9" descr="https://media3.picsearch.com/is?Nr7UHLbNU5DK8CyPfHCGzsggifHn9_B1ENM1C96D4jo&amp;height=24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0"/>
            <a:ext cx="3059832" cy="32129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17200"/>
          </a:xfrm>
        </p:spPr>
        <p:txBody>
          <a:bodyPr/>
          <a:lstStyle/>
          <a:p>
            <a:r>
              <a:rPr lang="mk-MK" b="1" dirty="0" smtClean="0"/>
              <a:t>        НЕПРИЈАТНИ ЗВУЦИ</a:t>
            </a:r>
            <a:br>
              <a:rPr lang="mk-MK" b="1" dirty="0" smtClean="0"/>
            </a:br>
            <a:r>
              <a:rPr lang="mk-MK" b="1" dirty="0" smtClean="0"/>
              <a:t/>
            </a:r>
            <a:br>
              <a:rPr lang="mk-MK" b="1" dirty="0" smtClean="0"/>
            </a:br>
            <a:r>
              <a:rPr lang="mk-MK" b="1" dirty="0" smtClean="0"/>
              <a:t/>
            </a:r>
            <a:br>
              <a:rPr lang="mk-MK" b="1" dirty="0" smtClean="0"/>
            </a:br>
            <a:r>
              <a:rPr lang="mk-MK" b="1" dirty="0" smtClean="0"/>
              <a:t/>
            </a:r>
            <a:br>
              <a:rPr lang="mk-MK" b="1" dirty="0" smtClean="0"/>
            </a:br>
            <a:endParaRPr lang="en-US" b="1" dirty="0"/>
          </a:p>
        </p:txBody>
      </p:sp>
      <p:pic>
        <p:nvPicPr>
          <p:cNvPr id="3" name="Picture 2" descr="https://media5.picsearch.com/is?CWX8q_ueUSjyCzEd4jVQ_0RVW7Lauc-AHooC40y9aeo&amp;height=34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7" y="3573016"/>
            <a:ext cx="1944217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media5.picsearch.com/is?OvFu7geSFG-ChYy2_nPuKTAh4r343h4I3D0ImkWkEOI&amp;height=1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83968" cy="3621907"/>
          </a:xfrm>
          <a:prstGeom prst="rect">
            <a:avLst/>
          </a:prstGeom>
          <a:noFill/>
        </p:spPr>
      </p:pic>
      <p:pic>
        <p:nvPicPr>
          <p:cNvPr id="23556" name="Picture 4" descr="https://media5.picsearch.com/is?ZNqJXNbArmOk23gnTBl9JFBYiG9z8B_0xNBFkb4nGxY&amp;height=2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0"/>
            <a:ext cx="4860032" cy="3573016"/>
          </a:xfrm>
          <a:prstGeom prst="rect">
            <a:avLst/>
          </a:prstGeom>
          <a:noFill/>
        </p:spPr>
      </p:pic>
      <p:pic>
        <p:nvPicPr>
          <p:cNvPr id="23558" name="Picture 6" descr="https://media3.picsearch.com/is?OcLWycI3BG_ZmjGosXStZiELC_cXFOYPUbCn5uN2Jws&amp;height=20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73016"/>
            <a:ext cx="4283968" cy="3284984"/>
          </a:xfrm>
          <a:prstGeom prst="rect">
            <a:avLst/>
          </a:prstGeom>
          <a:noFill/>
        </p:spPr>
      </p:pic>
      <p:pic>
        <p:nvPicPr>
          <p:cNvPr id="23560" name="Picture 8" descr="https://media1.picsearch.com/is?pvt8B7Vh9--3RTzAEQtXflNaPUXqNrDAha3VE1kuDb4&amp;height=28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3573016"/>
            <a:ext cx="4860032" cy="32849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sz="3600" b="0" dirty="0" smtClean="0">
                <a:solidFill>
                  <a:schemeClr val="bg1"/>
                </a:solidFill>
              </a:rPr>
              <a:t>Одделенски наставник </a:t>
            </a:r>
            <a:r>
              <a:rPr lang="mk-MK" dirty="0" smtClean="0"/>
              <a:t>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>
                <a:solidFill>
                  <a:schemeClr val="bg1"/>
                </a:solidFill>
              </a:rPr>
              <a:t>ТАТЈАНА ПЕТРОВСКА –ПРВО ОДДЕЛЕНИЕ </a:t>
            </a:r>
          </a:p>
          <a:p>
            <a:r>
              <a:rPr lang="mk-MK" dirty="0" smtClean="0">
                <a:solidFill>
                  <a:schemeClr val="bg1"/>
                </a:solidFill>
              </a:rPr>
              <a:t>ОУ</a:t>
            </a:r>
            <a:r>
              <a:rPr lang="mk-MK" dirty="0" smtClean="0">
                <a:solidFill>
                  <a:schemeClr val="bg1"/>
                </a:solidFill>
              </a:rPr>
              <a:t> </a:t>
            </a:r>
            <a:r>
              <a:rPr lang="mk-MK" dirty="0" smtClean="0">
                <a:solidFill>
                  <a:schemeClr val="bg1"/>
                </a:solidFill>
              </a:rPr>
              <a:t>,, ДАМЕ ГРУЕВ</a:t>
            </a:r>
            <a:r>
              <a:rPr lang="en-US" dirty="0" smtClean="0">
                <a:solidFill>
                  <a:schemeClr val="bg1"/>
                </a:solidFill>
              </a:rPr>
              <a:t>” -</a:t>
            </a:r>
            <a:r>
              <a:rPr lang="mk-MK" dirty="0" smtClean="0">
                <a:solidFill>
                  <a:schemeClr val="bg1"/>
                </a:solidFill>
              </a:rPr>
              <a:t>БИТОЛА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2636912"/>
            <a:ext cx="8305800" cy="936104"/>
          </a:xfrm>
        </p:spPr>
        <p:txBody>
          <a:bodyPr/>
          <a:lstStyle/>
          <a:p>
            <a:r>
              <a:rPr lang="mk-MK" dirty="0" smtClean="0"/>
              <a:t>                  </a:t>
            </a:r>
            <a:r>
              <a:rPr lang="mk-MK" dirty="0" smtClean="0"/>
              <a:t>   </a:t>
            </a:r>
            <a:r>
              <a:rPr lang="mk-MK" b="1" dirty="0" smtClean="0"/>
              <a:t>Што </a:t>
            </a:r>
            <a:r>
              <a:rPr lang="mk-MK" b="1" dirty="0" smtClean="0"/>
              <a:t>е звук ?</a:t>
            </a:r>
            <a:endParaRPr lang="en-US" b="1" dirty="0"/>
          </a:p>
        </p:txBody>
      </p:sp>
      <p:pic>
        <p:nvPicPr>
          <p:cNvPr id="12290" name="Picture 2" descr="https://media3.picsearch.com/is?0mLO5hGxD6qNenojblfTzeSGfK6s76ynSur5D_KAHm8&amp;height=2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933056"/>
            <a:ext cx="2232248" cy="13681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0928"/>
            <a:ext cx="8305800" cy="1368152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СЕ  ОНА  ШТО ГО СЛУШАМЕ СО НАШИТЕ  УШИ СЕ ВИКА </a:t>
            </a:r>
            <a:r>
              <a:rPr lang="mk-MK" b="1" dirty="0" smtClean="0">
                <a:solidFill>
                  <a:srgbClr val="FF0000"/>
                </a:solidFill>
              </a:rPr>
              <a:t>ЗВУК</a:t>
            </a:r>
            <a:br>
              <a:rPr lang="mk-MK" b="1" dirty="0" smtClean="0">
                <a:solidFill>
                  <a:srgbClr val="FF0000"/>
                </a:solidFill>
              </a:rPr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endParaRPr lang="en-US" dirty="0"/>
          </a:p>
        </p:txBody>
      </p:sp>
      <p:pic>
        <p:nvPicPr>
          <p:cNvPr id="3" name="Picture 2" descr="https://media2.picsearch.com/is?PvvJLE4DN2HaEwyTpPjrHngSTP8BDeYHPE0zF6bYWKc&amp;height=22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996952"/>
            <a:ext cx="518457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 </a:t>
            </a:r>
            <a:r>
              <a:rPr lang="mk-MK" b="1" dirty="0" smtClean="0"/>
              <a:t>ЗВУЦИТЕ МОЖАТ ДА БИДАТ: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4903"/>
            <a:ext cx="4038600" cy="3790021"/>
          </a:xfrm>
        </p:spPr>
        <p:txBody>
          <a:bodyPr/>
          <a:lstStyle/>
          <a:p>
            <a:r>
              <a:rPr lang="mk-MK" dirty="0" smtClean="0">
                <a:solidFill>
                  <a:srgbClr val="FF0000"/>
                </a:solidFill>
              </a:rPr>
              <a:t>ПРИРОДНИ</a:t>
            </a:r>
          </a:p>
          <a:p>
            <a:r>
              <a:rPr lang="mk-MK" dirty="0" smtClean="0">
                <a:solidFill>
                  <a:srgbClr val="FF0000"/>
                </a:solidFill>
              </a:rPr>
              <a:t>ВЕШТАЧКИ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4903"/>
            <a:ext cx="4038600" cy="3790021"/>
          </a:xfrm>
        </p:spPr>
        <p:txBody>
          <a:bodyPr/>
          <a:lstStyle/>
          <a:p>
            <a:r>
              <a:rPr lang="mk-MK" dirty="0" smtClean="0">
                <a:solidFill>
                  <a:srgbClr val="FF0000"/>
                </a:solidFill>
              </a:rPr>
              <a:t>ПРИЈАТНИ</a:t>
            </a:r>
          </a:p>
          <a:p>
            <a:r>
              <a:rPr lang="mk-MK" dirty="0" smtClean="0">
                <a:solidFill>
                  <a:srgbClr val="FF0000"/>
                </a:solidFill>
              </a:rPr>
              <a:t>НЕПРИЈАТНИ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3058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mk-MK" dirty="0" smtClean="0"/>
              <a:t>     </a:t>
            </a:r>
            <a:r>
              <a:rPr lang="mk-MK" b="1" dirty="0" smtClean="0"/>
              <a:t>ПРИРОДНИ ЗВУЦИ – ЗВУЦИ ОД     ПРИРОДАТА</a:t>
            </a:r>
            <a:endParaRPr lang="en-US" b="1" dirty="0"/>
          </a:p>
        </p:txBody>
      </p:sp>
      <p:pic>
        <p:nvPicPr>
          <p:cNvPr id="9218" name="Picture 2" descr="https://media3.picsearch.com/is?BzXA-25emOH2p1cHK4aAK-OwtpF5nPoy52Gabof-zAw&amp;height=2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501008"/>
            <a:ext cx="3248025" cy="2514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https://media2.picsearch.com/is?9UjDBeYznV-lWnN710ktaJhjcN02LeYpIm64W5ZpInk&amp;height=2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635896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7" descr="https://media4.picsearch.com/is?DrsZu_yhDLbUVQqUF_FnPTKAJFWFwkFN45rTDwHy_fI&amp;height=2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6912"/>
            <a:ext cx="3248025" cy="214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is?ErNV9m3SvARJggXVLUUaC_EoQLd0DrJyjL9hh4OAdp4&amp;height=34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0"/>
            <a:ext cx="3456384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is?D5zJ-ZiqdOy14vwDg1s7lk-pIowYI_BjuRu3zI1ONo4&amp;height=34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2100" y="0"/>
            <a:ext cx="25019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is?niK1PdqBmN9iXHdgDqJCKnd3kLnQ6PYanW8YMX3phz4&amp;height=34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3212976"/>
            <a:ext cx="2627784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is?1FoM34Mjr_JLjo3OvxgelemXLu7xWmkD0fgQ03J_p28&amp;height=25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797152"/>
            <a:ext cx="3248025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is?wyc5eQtPbWkdndmTvXnBR5exXP-oHnuBAMWB9MD64Mg&amp;height=25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5856" y="5229200"/>
            <a:ext cx="3248025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is?ngunCnVDjthzz70epuEN1m83OABZnlJpdYzIhju-sMg&amp;height=25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47864" y="2204864"/>
            <a:ext cx="3248025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868928"/>
          </a:xfrm>
        </p:spPr>
        <p:txBody>
          <a:bodyPr/>
          <a:lstStyle/>
          <a:p>
            <a:r>
              <a:rPr lang="mk-MK" dirty="0" smtClean="0"/>
              <a:t>         </a:t>
            </a:r>
            <a:r>
              <a:rPr lang="mk-MK" b="1" dirty="0" smtClean="0"/>
              <a:t>ВЕШТАЧКИ </a:t>
            </a:r>
            <a:r>
              <a:rPr lang="mk-MK" b="1" dirty="0" smtClean="0"/>
              <a:t>ЗВУЦИ</a:t>
            </a:r>
            <a:endParaRPr lang="en-US" b="1" dirty="0"/>
          </a:p>
        </p:txBody>
      </p:sp>
      <p:pic>
        <p:nvPicPr>
          <p:cNvPr id="7170" name="Picture 2" descr="https://media1.picsearch.com/is?xWQAFMhSOMo9RjAlcYSBuyRJ2y6uGq4EVSuFTyMhSM8&amp;height=2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645024"/>
            <a:ext cx="3248025" cy="22098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s?A88teCcBtD27YNqozcLGSGPJO8LW5--PbHf-g44zH5Q&amp;height=3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37720"/>
            <a:ext cx="3248025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is?mFwLqqUiYYq7yVE7r-SlL5Ayq_mFjxjNwIVjYfRzVWk&amp;height=2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0"/>
            <a:ext cx="2627784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is?HSxWWxkroXu4RYl6Yg2lkdpTU-EI0mlB7UgWCOnfvvk&amp;height=28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0"/>
            <a:ext cx="3528392" cy="263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is?ZzbcQFyaS6IrHvAkFkQGv7zFbmaBjEarLAkfvVttmbA&amp;height=25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2636912"/>
            <a:ext cx="3347864" cy="242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is?xvt2XHeeNP6wn1zGBJNEUnT4QTaDBptHYxnIyHHjJns&amp;height=22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988840"/>
            <a:ext cx="3275855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is?lEll8bxMxZB7KM6bYtyR1MgCsQT2Il7oXkKZ0qBeJPg&amp;height=34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2780928"/>
            <a:ext cx="2483768" cy="40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is?AIuqQ0mxecCH8zDdSBViPP1KsFMiB9JKCYZLsv9kw9s&amp;height=25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88640"/>
            <a:ext cx="324802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is?U2EAD6cgo0x0wFOB0h9ysr761IsXtCKmiZ9nJb3065c&amp;height=22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75856" y="4941168"/>
            <a:ext cx="338437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436880"/>
          </a:xfrm>
        </p:spPr>
        <p:txBody>
          <a:bodyPr/>
          <a:lstStyle/>
          <a:p>
            <a:r>
              <a:rPr lang="mk-MK" dirty="0" smtClean="0"/>
              <a:t>        </a:t>
            </a:r>
            <a:r>
              <a:rPr lang="mk-MK" dirty="0" smtClean="0"/>
              <a:t>  </a:t>
            </a:r>
            <a:r>
              <a:rPr lang="mk-MK" b="1" dirty="0" smtClean="0"/>
              <a:t>ПРИЈАТНИ </a:t>
            </a:r>
            <a:r>
              <a:rPr lang="mk-MK" b="1" dirty="0" smtClean="0"/>
              <a:t>ЗВУЦИ</a:t>
            </a:r>
            <a:endParaRPr lang="en-US" b="1" dirty="0"/>
          </a:p>
        </p:txBody>
      </p:sp>
      <p:pic>
        <p:nvPicPr>
          <p:cNvPr id="5122" name="Picture 2" descr="https://media2.picsearch.com/is?GEXmnIzkgbQR_QaTPZ17E-J1ZjPb9UX-Y5havN2CEJk&amp;height=2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7" y="3717033"/>
            <a:ext cx="2736305" cy="20882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152</TotalTime>
  <Words>47</Words>
  <Application>Microsoft Office PowerPoint</Application>
  <PresentationFormat>On-screen Show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ЗВУЦИ</vt:lpstr>
      <vt:lpstr>                     Што е звук ?</vt:lpstr>
      <vt:lpstr> СЕ  ОНА  ШТО ГО СЛУШАМЕ СО НАШИТЕ  УШИ СЕ ВИКА ЗВУК   </vt:lpstr>
      <vt:lpstr> ЗВУЦИТЕ МОЖАТ ДА БИДАТ:</vt:lpstr>
      <vt:lpstr>     ПРИРОДНИ ЗВУЦИ – ЗВУЦИ ОД     ПРИРОДАТА</vt:lpstr>
      <vt:lpstr>Slide 6</vt:lpstr>
      <vt:lpstr>         ВЕШТАЧКИ ЗВУЦИ</vt:lpstr>
      <vt:lpstr>Slide 8</vt:lpstr>
      <vt:lpstr>          ПРИЈАТНИ ЗВУЦИ</vt:lpstr>
      <vt:lpstr>Slide 10</vt:lpstr>
      <vt:lpstr>        НЕПРИЈАТНИ ЗВУЦИ    </vt:lpstr>
      <vt:lpstr>Slide 12</vt:lpstr>
      <vt:lpstr>Одделенски наставник 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ЗВУЦИ</dc:title>
  <dc:creator>HP</dc:creator>
  <cp:lastModifiedBy>HP</cp:lastModifiedBy>
  <cp:revision>45</cp:revision>
  <dcterms:created xsi:type="dcterms:W3CDTF">2020-03-20T23:22:45Z</dcterms:created>
  <dcterms:modified xsi:type="dcterms:W3CDTF">2020-03-21T02:41:08Z</dcterms:modified>
</cp:coreProperties>
</file>