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7" r:id="rId7"/>
    <p:sldId id="265" r:id="rId8"/>
    <p:sldId id="262" r:id="rId9"/>
    <p:sldId id="263" r:id="rId10"/>
    <p:sldId id="264"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9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846021-65EF-42CC-AFF4-628584D05291}" type="datetimeFigureOut">
              <a:rPr lang="en-US" smtClean="0"/>
              <a:pPr/>
              <a:t>3/17/2020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C69903-164F-4FF2-A2B1-F39E4BD55FE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C69903-164F-4FF2-A2B1-F39E4BD55FE5}"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83D998-5577-463E-A6DC-2CBE0489CF32}"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846ECB-8EC6-4DA6-B2BF-D6909A47373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83D998-5577-463E-A6DC-2CBE0489CF32}"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846ECB-8EC6-4DA6-B2BF-D6909A47373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83D998-5577-463E-A6DC-2CBE0489CF32}"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846ECB-8EC6-4DA6-B2BF-D6909A47373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83D998-5577-463E-A6DC-2CBE0489CF32}"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846ECB-8EC6-4DA6-B2BF-D6909A47373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83D998-5577-463E-A6DC-2CBE0489CF32}"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846ECB-8EC6-4DA6-B2BF-D6909A47373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83D998-5577-463E-A6DC-2CBE0489CF32}"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846ECB-8EC6-4DA6-B2BF-D6909A47373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83D998-5577-463E-A6DC-2CBE0489CF32}" type="datetimeFigureOut">
              <a:rPr lang="en-US" smtClean="0"/>
              <a:pPr/>
              <a:t>3/17/2020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846ECB-8EC6-4DA6-B2BF-D6909A47373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83D998-5577-463E-A6DC-2CBE0489CF32}" type="datetimeFigureOut">
              <a:rPr lang="en-US" smtClean="0"/>
              <a:pPr/>
              <a:t>3/17/2020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846ECB-8EC6-4DA6-B2BF-D6909A47373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83D998-5577-463E-A6DC-2CBE0489CF32}" type="datetimeFigureOut">
              <a:rPr lang="en-US" smtClean="0"/>
              <a:pPr/>
              <a:t>3/17/2020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846ECB-8EC6-4DA6-B2BF-D6909A47373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83D998-5577-463E-A6DC-2CBE0489CF32}"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846ECB-8EC6-4DA6-B2BF-D6909A47373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83D998-5577-463E-A6DC-2CBE0489CF32}"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846ECB-8EC6-4DA6-B2BF-D6909A47373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83D998-5577-463E-A6DC-2CBE0489CF32}" type="datetimeFigureOut">
              <a:rPr lang="en-US" smtClean="0"/>
              <a:pPr/>
              <a:t>3/17/2020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846ECB-8EC6-4DA6-B2BF-D6909A47373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mk-MK" sz="2800" dirty="0" smtClean="0"/>
              <a:t>Избори и изборно однесување</a:t>
            </a:r>
            <a:endParaRPr lang="en-US" sz="2800" dirty="0"/>
          </a:p>
        </p:txBody>
      </p:sp>
      <p:sp>
        <p:nvSpPr>
          <p:cNvPr id="3" name="Subtitle 2"/>
          <p:cNvSpPr>
            <a:spLocks noGrp="1"/>
          </p:cNvSpPr>
          <p:nvPr>
            <p:ph type="subTitle" idx="1"/>
          </p:nvPr>
        </p:nvSpPr>
        <p:spPr/>
        <p:style>
          <a:lnRef idx="1">
            <a:schemeClr val="accent5"/>
          </a:lnRef>
          <a:fillRef idx="2">
            <a:schemeClr val="accent5"/>
          </a:fillRef>
          <a:effectRef idx="1">
            <a:schemeClr val="accent5"/>
          </a:effectRef>
          <a:fontRef idx="minor">
            <a:schemeClr val="dk1"/>
          </a:fontRef>
        </p:style>
        <p:txBody>
          <a:bodyPr/>
          <a:lstStyle/>
          <a:p>
            <a:r>
              <a:rPr lang="mk-MK" dirty="0" smtClean="0"/>
              <a:t>Предметен наставник</a:t>
            </a:r>
          </a:p>
          <a:p>
            <a:r>
              <a:rPr lang="mk-MK" dirty="0" smtClean="0"/>
              <a:t>Анита Мицеска</a:t>
            </a:r>
          </a:p>
          <a:p>
            <a:endParaRPr lang="mk-MK" dirty="0"/>
          </a:p>
          <a:p>
            <a:endParaRPr lang="mk-MK" dirty="0" smtClean="0"/>
          </a:p>
          <a:p>
            <a:endParaRPr lang="mk-MK" dirty="0"/>
          </a:p>
          <a:p>
            <a:endParaRPr lang="mk-MK"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mk-MK" sz="2800" dirty="0" smtClean="0"/>
              <a:t>Кој гласа? Кој не гласа ?</a:t>
            </a:r>
            <a:br>
              <a:rPr lang="mk-MK" sz="2800" dirty="0" smtClean="0"/>
            </a:br>
            <a:r>
              <a:rPr lang="mk-MK" sz="2800" dirty="0" smtClean="0"/>
              <a:t>Мотивациски комплекси </a:t>
            </a:r>
            <a:endParaRPr lang="en-US" sz="2800"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endParaRPr lang="mk-MK" dirty="0" smtClean="0"/>
          </a:p>
          <a:p>
            <a:r>
              <a:rPr lang="mk-MK" dirty="0" smtClean="0"/>
              <a:t>Социјалната припадност</a:t>
            </a:r>
          </a:p>
          <a:p>
            <a:endParaRPr lang="mk-MK" dirty="0"/>
          </a:p>
          <a:p>
            <a:r>
              <a:rPr lang="mk-MK" dirty="0" smtClean="0"/>
              <a:t>Партијноста</a:t>
            </a:r>
          </a:p>
          <a:p>
            <a:endParaRPr lang="mk-MK" dirty="0"/>
          </a:p>
          <a:p>
            <a:r>
              <a:rPr lang="mk-MK" dirty="0" smtClean="0"/>
              <a:t>Рационалниот избор</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mk-MK" smtClean="0"/>
              <a:t>Заклучок</a:t>
            </a:r>
            <a:endParaRPr lang="en-US"/>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r>
              <a:rPr lang="ru-RU" dirty="0" smtClean="0"/>
              <a:t>Значи во претставничките тела на сите нивоа на власт граѓаните избираат свои претставници, кои што треба да ги заштитуваат нивните интереси, треба да решаваат во име на граѓаните со што ја одредуваат иднината на државата. </a:t>
            </a:r>
          </a:p>
          <a:p>
            <a:r>
              <a:rPr lang="ru-RU" dirty="0" smtClean="0"/>
              <a:t>Затоа се важни изборите </a:t>
            </a:r>
            <a:endParaRPr lang="ru-RU" dirty="0" smtClean="0"/>
          </a:p>
          <a:p>
            <a:r>
              <a:rPr lang="ru-RU" smtClean="0"/>
              <a:t>Анализа за домашна задача = Колку за тебе се важни изборите во едно демократско општество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mk-MK" sz="2800" dirty="0" smtClean="0"/>
              <a:t>Што претставуваат изборите ?????</a:t>
            </a:r>
            <a:endParaRPr lang="en-US" sz="2800" dirty="0"/>
          </a:p>
        </p:txBody>
      </p:sp>
      <p:pic>
        <p:nvPicPr>
          <p:cNvPr id="4" name="Content Placeholder 3" descr="imagesGEXFKHWF.jpg"/>
          <p:cNvPicPr>
            <a:picLocks noGrp="1" noChangeAspect="1"/>
          </p:cNvPicPr>
          <p:nvPr>
            <p:ph idx="1"/>
          </p:nvPr>
        </p:nvPicPr>
        <p:blipFill>
          <a:blip r:embed="rId3" cstate="print"/>
          <a:stretch>
            <a:fillRect/>
          </a:stretch>
        </p:blipFill>
        <p:spPr>
          <a:xfrm>
            <a:off x="284822" y="1808429"/>
            <a:ext cx="5520666" cy="4135171"/>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mk-MK" sz="2800" dirty="0" smtClean="0"/>
              <a:t>Значење на изборите </a:t>
            </a:r>
            <a:endParaRPr lang="en-US" sz="2800"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endParaRPr lang="mk-MK" dirty="0" smtClean="0"/>
          </a:p>
          <a:p>
            <a:r>
              <a:rPr lang="ru-RU" sz="4000" baseline="0" dirty="0" smtClean="0">
                <a:solidFill>
                  <a:srgbClr val="000000"/>
                </a:solidFill>
                <a:latin typeface="Trebuchet MS"/>
              </a:rPr>
              <a:t>E</a:t>
            </a:r>
            <a:r>
              <a:rPr lang="ru-RU" sz="2800" baseline="0" dirty="0" smtClean="0">
                <a:solidFill>
                  <a:srgbClr val="000000"/>
                </a:solidFill>
                <a:latin typeface="Trebuchet MS"/>
              </a:rPr>
              <a:t>ден од темелите на демократскиот политички поредок се општи и слободни избори. Ние граѓаните во демократскиот систем не сме само избирачи, туку и одлучувачи. Ова значи дека општеството во кое живееме е граѓанско општество, што е самостојно во однос на </a:t>
            </a:r>
            <a:r>
              <a:rPr lang="mk-MK" sz="2800" baseline="0" dirty="0" smtClean="0">
                <a:solidFill>
                  <a:srgbClr val="000000"/>
                </a:solidFill>
                <a:latin typeface="Trebuchet MS"/>
              </a:rPr>
              <a:t>Д</a:t>
            </a:r>
            <a:r>
              <a:rPr lang="ru-RU" sz="2800" baseline="0" dirty="0" smtClean="0">
                <a:solidFill>
                  <a:srgbClr val="000000"/>
                </a:solidFill>
                <a:latin typeface="Trebuchet MS"/>
              </a:rPr>
              <a:t>ржавата</a:t>
            </a:r>
            <a:r>
              <a:rPr lang="ru-RU" sz="2800" baseline="0" dirty="0" smtClean="0">
                <a:solidFill>
                  <a:srgbClr val="000000"/>
                </a:solidFill>
                <a:latin typeface="Trebuchet MS"/>
              </a:rPr>
              <a:t>!</a:t>
            </a: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mk-MK" sz="2800" dirty="0" smtClean="0"/>
              <a:t>Видови на избори</a:t>
            </a:r>
            <a:endParaRPr lang="en-US" sz="2800"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endParaRPr lang="mk-MK" sz="2800" dirty="0" smtClean="0"/>
          </a:p>
          <a:p>
            <a:r>
              <a:rPr lang="mk-MK" sz="2800" dirty="0" smtClean="0"/>
              <a:t>Според нивото на власта изборите можат да се поделат на :</a:t>
            </a:r>
          </a:p>
          <a:p>
            <a:pPr algn="just">
              <a:buNone/>
            </a:pPr>
            <a:r>
              <a:rPr lang="mk-MK" sz="2800" dirty="0"/>
              <a:t> </a:t>
            </a:r>
            <a:r>
              <a:rPr lang="mk-MK" sz="2800" dirty="0" smtClean="0"/>
              <a:t>                          Локални</a:t>
            </a:r>
          </a:p>
          <a:p>
            <a:pPr algn="just">
              <a:buNone/>
            </a:pPr>
            <a:r>
              <a:rPr lang="mk-MK" sz="2800" dirty="0"/>
              <a:t> </a:t>
            </a:r>
            <a:r>
              <a:rPr lang="mk-MK" sz="2800" dirty="0" smtClean="0"/>
              <a:t>                          Претседателски</a:t>
            </a:r>
          </a:p>
          <a:p>
            <a:pPr algn="just">
              <a:buNone/>
            </a:pPr>
            <a:r>
              <a:rPr lang="mk-MK" sz="2800" dirty="0"/>
              <a:t> </a:t>
            </a:r>
            <a:r>
              <a:rPr lang="mk-MK" sz="2800" dirty="0" smtClean="0"/>
              <a:t>                          Парламентарни</a:t>
            </a:r>
          </a:p>
          <a:p>
            <a:pPr algn="just">
              <a:buNone/>
            </a:pP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mk-MK" sz="2800" dirty="0" smtClean="0"/>
              <a:t>Според тоа како се организираат </a:t>
            </a:r>
            <a:endParaRPr lang="en-US" sz="2800"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endParaRPr lang="mk-MK" dirty="0" smtClean="0"/>
          </a:p>
          <a:p>
            <a:endParaRPr lang="mk-MK" dirty="0"/>
          </a:p>
          <a:p>
            <a:r>
              <a:rPr lang="mk-MK" dirty="0" smtClean="0"/>
              <a:t>Демократски </a:t>
            </a:r>
          </a:p>
          <a:p>
            <a:r>
              <a:rPr lang="mk-MK" dirty="0" smtClean="0"/>
              <a:t>Недемократски</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mk-MK" sz="2800" dirty="0" smtClean="0"/>
              <a:t>Според времето и причините кој се организираат истите можат да бидат</a:t>
            </a:r>
            <a:endParaRPr lang="en-US" sz="2800"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endParaRPr lang="mk-MK" dirty="0" smtClean="0"/>
          </a:p>
          <a:p>
            <a:endParaRPr lang="mk-MK" dirty="0"/>
          </a:p>
          <a:p>
            <a:r>
              <a:rPr lang="mk-MK" dirty="0" smtClean="0"/>
              <a:t>Редовни</a:t>
            </a:r>
          </a:p>
          <a:p>
            <a:r>
              <a:rPr lang="mk-MK" dirty="0" smtClean="0"/>
              <a:t>Вонредни</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077200" cy="1371600"/>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r>
              <a:rPr lang="mk-MK" sz="2800" dirty="0" smtClean="0"/>
              <a:t>Избирачко право </a:t>
            </a:r>
            <a:br>
              <a:rPr lang="mk-MK" sz="2800" dirty="0" smtClean="0"/>
            </a:br>
            <a:r>
              <a:rPr lang="mk-MK" sz="2800" dirty="0" smtClean="0"/>
              <a:t>Член 22 од Устав на Р. Македонија</a:t>
            </a:r>
            <a:br>
              <a:rPr lang="mk-MK" sz="2800" dirty="0" smtClean="0"/>
            </a:br>
            <a:r>
              <a:rPr lang="ru-RU" sz="2400" b="1" i="1" dirty="0"/>
              <a:t>“Секој граѓанин со наполнети 18 години живот стекнува избирачко право“. </a:t>
            </a:r>
            <a:endParaRPr lang="en-US" sz="2800"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2743200" y="1413302"/>
            <a:ext cx="3886200" cy="529229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mk-MK" sz="2800" dirty="0" smtClean="0"/>
              <a:t>Изборна систем</a:t>
            </a:r>
            <a:endParaRPr lang="en-US" sz="2800"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endParaRPr lang="mk-MK" dirty="0" smtClean="0"/>
          </a:p>
          <a:p>
            <a:endParaRPr lang="mk-MK" sz="2800" dirty="0" smtClean="0"/>
          </a:p>
          <a:p>
            <a:r>
              <a:rPr lang="mk-MK" sz="2800" dirty="0" smtClean="0"/>
              <a:t>Збир на  начела, гаранции, права и техники врз основа на кои се утврдува учеството на граѓаните или избирачите во изборот на нивните претставници во претставничките тела</a:t>
            </a:r>
            <a:endParaRPr lang="mk-MK" sz="2800" dirty="0"/>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mk-MK" sz="2800" dirty="0" smtClean="0"/>
              <a:t>Изборна формула</a:t>
            </a:r>
            <a:endParaRPr lang="en-US" sz="2800"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endParaRPr lang="mk-MK" dirty="0" smtClean="0"/>
          </a:p>
          <a:p>
            <a:endParaRPr lang="mk-MK" dirty="0"/>
          </a:p>
          <a:p>
            <a:r>
              <a:rPr lang="mk-MK" dirty="0" smtClean="0"/>
              <a:t>Мнозинска </a:t>
            </a:r>
          </a:p>
          <a:p>
            <a:r>
              <a:rPr lang="mk-MK" dirty="0" smtClean="0"/>
              <a:t>Пропорционална</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210</Words>
  <Application>Microsoft Office PowerPoint</Application>
  <PresentationFormat>On-screen Show (4:3)</PresentationFormat>
  <Paragraphs>47</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Избори и изборно однесување</vt:lpstr>
      <vt:lpstr>Што претставуваат изборите ?????</vt:lpstr>
      <vt:lpstr>Значење на изборите </vt:lpstr>
      <vt:lpstr>Видови на избори</vt:lpstr>
      <vt:lpstr>Според тоа како се организираат </vt:lpstr>
      <vt:lpstr>Според времето и причините кој се организираат истите можат да бидат</vt:lpstr>
      <vt:lpstr>Избирачко право  Член 22 од Устав на Р. Македонија “Секој граѓанин со наполнети 18 години живот стекнува избирачко право“. </vt:lpstr>
      <vt:lpstr>Изборна систем</vt:lpstr>
      <vt:lpstr>Изборна формула</vt:lpstr>
      <vt:lpstr>Кој гласа? Кој не гласа ? Мотивациски комплекси </vt:lpstr>
      <vt:lpstr>Заклучок</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Избори и изборно однесување</dc:title>
  <dc:creator>Anita</dc:creator>
  <cp:lastModifiedBy>Anita</cp:lastModifiedBy>
  <cp:revision>6</cp:revision>
  <dcterms:created xsi:type="dcterms:W3CDTF">2014-11-29T19:57:18Z</dcterms:created>
  <dcterms:modified xsi:type="dcterms:W3CDTF">2020-03-17T20:51:36Z</dcterms:modified>
</cp:coreProperties>
</file>