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2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7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5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6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9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5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7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9B%D0%B8%D1%81%D1%82%D0%B0_%D0%BD%D0%B0_%D0%BC%D1%83%D0%B7%D0%B8%D1%87%D0%BA%D0%B8_%D1%84%D0%BE%D1%80%D0%BC%D0%B8_%D0%BE%D0%B4_%D0%B5%D0%BF%D0%BE%D1%85%D0%B8#%D0%A0%D0%B5%D0%BD%D0%B5%D1%81%D0%B0%D0%BD%D1%81%D0%B0" TargetMode="External"/><Relationship Id="rId2" Type="http://schemas.openxmlformats.org/officeDocument/2006/relationships/hyperlink" Target="https://mk.wikipedia.org/wiki/%D0%9B%D0%B8%D1%81%D1%82%D0%B0_%D0%BD%D0%B0_%D0%BC%D1%83%D0%B7%D0%B8%D1%87%D0%BA%D0%B8_%D1%84%D0%BE%D1%80%D0%BC%D0%B8_%D0%BE%D0%B4_%D0%B5%D0%BF%D0%BE%D1%85%D0%B8#%D0%A1%D1%80%D0%B5%D0%B4%D0%B5%D0%BD_%D0%B2%D0%B5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k.wikipedia.org/wiki/%D0%9B%D0%B8%D1%81%D1%82%D0%B0_%D0%BD%D0%B0_%D0%BC%D1%83%D0%B7%D0%B8%D1%87%D0%BA%D0%B8_%D1%84%D0%BE%D1%80%D0%BC%D0%B8_%D0%BE%D0%B4_%D0%B5%D0%BF%D0%BE%D1%85%D0%B8#%D0%9A%D0%BB%D0%B0%D1%81%D0%B8%D1%86%D0%B8%D0%B7%D0%B0%D0%BC_%D0%B8_%D1%80%D0%BE%D0%BC%D0%B0%D0%BD%D1%82%D0%B8%D0%B7%D0%B0%D0%BC" TargetMode="External"/><Relationship Id="rId4" Type="http://schemas.openxmlformats.org/officeDocument/2006/relationships/hyperlink" Target="https://mk.wikipedia.org/wiki/%D0%9B%D0%B8%D1%81%D1%82%D0%B0_%D0%BD%D0%B0_%D0%BC%D1%83%D0%B7%D0%B8%D1%87%D0%BA%D0%B8_%D1%84%D0%BE%D1%80%D0%BC%D0%B8_%D0%BE%D0%B4_%D0%B5%D0%BF%D0%BE%D1%85%D0%B8#%D0%91%D0%B0%D1%80%D0%BE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9C%D0%B5%D0%BD%D1%83%D0%B5%D1%82" TargetMode="External"/><Relationship Id="rId2" Type="http://schemas.openxmlformats.org/officeDocument/2006/relationships/hyperlink" Target="https://mk.wikipedia.org/w/index.php?title=%D0%9C%D0%B0%D0%B4%D1%80%D0%B8%D0%B3%D0%B0%D0%BB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.wikipedia.org/wiki/%D0%92%D0%B0%D0%BB%D1%86%D0%B5%D1%80" TargetMode="External"/><Relationship Id="rId5" Type="http://schemas.openxmlformats.org/officeDocument/2006/relationships/hyperlink" Target="https://mk.wikipedia.org/w/index.php?title=%D0%A1%D0%B5%D1%80%D0%B5%D0%BD%D0%B0%D0%B4%D0%B0&amp;action=edit&amp;redlink=1" TargetMode="External"/><Relationship Id="rId4" Type="http://schemas.openxmlformats.org/officeDocument/2006/relationships/hyperlink" Target="https://mk.wikipedia.org/w/index.php?title=%D0%95%D1%82%D0%B8%D0%B4%D0%B0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4FPlE084mk" TargetMode="External"/><Relationship Id="rId2" Type="http://schemas.openxmlformats.org/officeDocument/2006/relationships/hyperlink" Target="https://www.youtube.com/watch?v=cPiCejN-We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FDB3-822D-4AB2-8A40-0F26EAB1E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054011"/>
            <a:ext cx="6815669" cy="1515533"/>
          </a:xfrm>
        </p:spPr>
        <p:txBody>
          <a:bodyPr/>
          <a:lstStyle/>
          <a:p>
            <a:r>
              <a:rPr lang="mk-MK" sz="4400" dirty="0"/>
              <a:t>Изведување и препознавање на различни музички форми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57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C4C391E-759C-421A-9514-DD8708C25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4137" y="2701656"/>
            <a:ext cx="6943725" cy="3348037"/>
          </a:xfrm>
        </p:spPr>
        <p:txBody>
          <a:bodyPr/>
          <a:lstStyle/>
          <a:p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Предмет: Музичка уметност</a:t>
            </a:r>
            <a:br>
              <a:rPr lang="ru-RU" sz="2800" dirty="0"/>
            </a:br>
            <a:r>
              <a:rPr lang="ru-RU" sz="2800" dirty="0"/>
              <a:t>Година</a:t>
            </a:r>
            <a:r>
              <a:rPr lang="ru-RU" sz="2800"/>
              <a:t>: Четврта</a:t>
            </a:r>
            <a:br>
              <a:rPr lang="ru-RU" sz="2800" dirty="0"/>
            </a:br>
            <a:r>
              <a:rPr lang="ru-RU" sz="2800" dirty="0"/>
              <a:t>СОУ Гимназија „ Ј. Б. Тито“ - Битола</a:t>
            </a:r>
            <a:br>
              <a:rPr lang="ru-RU" sz="2800" dirty="0"/>
            </a:br>
            <a:r>
              <a:rPr lang="ru-RU" sz="2800" dirty="0"/>
              <a:t>Предметен наставник: Емилија Ристевска Стефановска</a:t>
            </a:r>
            <a:br>
              <a:rPr lang="ru-RU" sz="2800" dirty="0"/>
            </a:br>
            <a:r>
              <a:rPr lang="ru-RU" sz="2800" dirty="0"/>
              <a:t> Тема: </a:t>
            </a:r>
            <a:r>
              <a:rPr lang="mk-MK" sz="2800" dirty="0"/>
              <a:t>Изведување и препознавање на различни музички форми</a:t>
            </a:r>
            <a:br>
              <a:rPr lang="ru-RU" sz="2800" dirty="0"/>
            </a:br>
            <a:r>
              <a:rPr lang="ru-RU" sz="2800" dirty="0"/>
              <a:t> Време на реализација – 2 часа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3E07-C938-481C-907F-1DD4A04C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28468"/>
            <a:ext cx="9601196" cy="4947400"/>
          </a:xfrm>
        </p:spPr>
        <p:txBody>
          <a:bodyPr>
            <a:normAutofit/>
          </a:bodyPr>
          <a:lstStyle/>
          <a:p>
            <a:r>
              <a:rPr lang="mk-MK" sz="3100" b="1" dirty="0"/>
              <a:t>Изведување и препознавање на различни музички форми</a:t>
            </a:r>
            <a:endParaRPr lang="ru-RU" sz="3100" b="1" dirty="0"/>
          </a:p>
          <a:p>
            <a:r>
              <a:rPr lang="mk-MK" sz="2000" dirty="0">
                <a:solidFill>
                  <a:schemeClr val="tx1"/>
                </a:solidFill>
              </a:rPr>
              <a:t>Секое музичко дело има своја музичка форма. </a:t>
            </a:r>
            <a:r>
              <a:rPr lang="en-US" sz="2000" dirty="0">
                <a:solidFill>
                  <a:schemeClr val="tx1"/>
                </a:solidFill>
              </a:rPr>
              <a:t>M</a:t>
            </a:r>
            <a:r>
              <a:rPr lang="mk-MK" sz="2000" dirty="0">
                <a:solidFill>
                  <a:schemeClr val="tx1"/>
                </a:solidFill>
              </a:rPr>
              <a:t>узичките форми низ историјата настанувале и се развивале во: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Среден век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Ренесанса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Барок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Класицизам и романтизам</a:t>
            </a:r>
            <a:endParaRPr lang="ru-RU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4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6385-D119-443D-9C89-16A1AD71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899029"/>
            <a:ext cx="9601196" cy="5059942"/>
          </a:xfrm>
        </p:spPr>
        <p:txBody>
          <a:bodyPr/>
          <a:lstStyle/>
          <a:p>
            <a:pPr algn="just"/>
            <a:r>
              <a:rPr lang="ru-RU" dirty="0"/>
              <a:t>Меѓу позначајните форми низ епохите се:</a:t>
            </a:r>
          </a:p>
          <a:p>
            <a:pPr algn="just"/>
            <a:r>
              <a:rPr lang="mk-MK" u="sng" dirty="0">
                <a:hlinkClick r:id="rId2" tooltip="Мадригал (страницата не постои)"/>
              </a:rPr>
              <a:t>Мадригал</a:t>
            </a:r>
            <a:endParaRPr lang="mk-MK" u="sng" dirty="0"/>
          </a:p>
          <a:p>
            <a:pPr algn="just"/>
            <a:r>
              <a:rPr lang="mk-MK" u="sng" dirty="0">
                <a:hlinkClick r:id="rId3"/>
              </a:rPr>
              <a:t>Менует</a:t>
            </a:r>
            <a:endParaRPr lang="mk-MK" u="sng" dirty="0"/>
          </a:p>
          <a:p>
            <a:pPr algn="just"/>
            <a:r>
              <a:rPr lang="mk-MK" u="sng" dirty="0">
                <a:hlinkClick r:id="rId4" tooltip="Етида (страницата не постои)"/>
              </a:rPr>
              <a:t>Етида</a:t>
            </a:r>
            <a:endParaRPr lang="mk-MK" u="sng" dirty="0"/>
          </a:p>
          <a:p>
            <a:pPr algn="just"/>
            <a:r>
              <a:rPr lang="mk-MK" u="sng" dirty="0">
                <a:hlinkClick r:id="rId5" tooltip="Серенада (страницата не постои)"/>
              </a:rPr>
              <a:t>Серенада</a:t>
            </a:r>
            <a:endParaRPr lang="mk-MK" u="sng" dirty="0"/>
          </a:p>
          <a:p>
            <a:pPr algn="just"/>
            <a:r>
              <a:rPr lang="mk-MK" u="sng" dirty="0">
                <a:hlinkClick r:id="rId6"/>
              </a:rPr>
              <a:t>Валцер</a:t>
            </a:r>
            <a:r>
              <a:rPr lang="mk-MK" u="sng" dirty="0"/>
              <a:t>..............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4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A2CCC-89C8-4EC9-94E7-1A0D38ADA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7" y="961389"/>
            <a:ext cx="5471159" cy="4935222"/>
          </a:xfrm>
        </p:spPr>
        <p:txBody>
          <a:bodyPr/>
          <a:lstStyle/>
          <a:p>
            <a:r>
              <a:rPr lang="mk-MK" dirty="0"/>
              <a:t>Музички линкови: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https://www.youtube.com/watch?v=cPiCejN-Wek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https://www.youtube.com/watch?v=j4FPlE084mk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8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132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Изведување и препознавање на различни музички форми</vt:lpstr>
      <vt:lpstr>   Предмет: Музичка уметност Година: Четврта СОУ Гимназија „ Ј. Б. Тито“ - Битола Предметен наставник: Емилија Ристевска Стефановска  Тема: Изведување и препознавање на различни музички форми  Време на реализација – 2 часа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Арнолд Шенберг</dc:title>
  <dc:creator>Emilija</dc:creator>
  <cp:lastModifiedBy>Emilija</cp:lastModifiedBy>
  <cp:revision>6</cp:revision>
  <dcterms:created xsi:type="dcterms:W3CDTF">2020-03-22T16:42:54Z</dcterms:created>
  <dcterms:modified xsi:type="dcterms:W3CDTF">2020-03-22T18:26:35Z</dcterms:modified>
</cp:coreProperties>
</file>