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3" r:id="rId7"/>
    <p:sldId id="261"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0" d="100"/>
          <a:sy n="80" d="100"/>
        </p:scale>
        <p:origin x="-84" y="-70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3/21/2020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ru-RU" dirty="0"/>
              <a:t>Изработка на програми со структура за повторување </a:t>
            </a:r>
            <a:endParaRPr lang="mk-MK" dirty="0"/>
          </a:p>
        </p:txBody>
      </p:sp>
      <p:sp>
        <p:nvSpPr>
          <p:cNvPr id="3" name="Subtitle 2"/>
          <p:cNvSpPr>
            <a:spLocks noGrp="1"/>
          </p:cNvSpPr>
          <p:nvPr>
            <p:ph type="subTitle" idx="1"/>
          </p:nvPr>
        </p:nvSpPr>
        <p:spPr/>
        <p:txBody>
          <a:bodyPr/>
          <a:lstStyle/>
          <a:p>
            <a:endParaRPr lang="mk-MK"/>
          </a:p>
        </p:txBody>
      </p:sp>
    </p:spTree>
    <p:extLst>
      <p:ext uri="{BB962C8B-B14F-4D97-AF65-F5344CB8AC3E}">
        <p14:creationId xmlns:p14="http://schemas.microsoft.com/office/powerpoint/2010/main" xmlns="" val="2322080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mk-MK" dirty="0"/>
          </a:p>
        </p:txBody>
      </p:sp>
      <p:sp>
        <p:nvSpPr>
          <p:cNvPr id="3" name="Content Placeholder 2"/>
          <p:cNvSpPr>
            <a:spLocks noGrp="1"/>
          </p:cNvSpPr>
          <p:nvPr>
            <p:ph idx="1"/>
          </p:nvPr>
        </p:nvSpPr>
        <p:spPr/>
        <p:txBody>
          <a:bodyPr/>
          <a:lstStyle/>
          <a:p>
            <a:r>
              <a:rPr lang="mk-MK" dirty="0"/>
              <a:t>При пишувањето на програмите многу често се јавува потреба од повторување на еден ист исказ повеќе пати. За да не се повторува пишувањето на исказот, во програмскиот код се користи структура за повторување која се вика </a:t>
            </a:r>
            <a:r>
              <a:rPr lang="mk-MK" b="1" dirty="0"/>
              <a:t>циклус</a:t>
            </a:r>
            <a:r>
              <a:rPr lang="mk-MK" dirty="0"/>
              <a:t>.</a:t>
            </a:r>
            <a:endParaRPr lang="en-US" dirty="0"/>
          </a:p>
          <a:p>
            <a:r>
              <a:rPr lang="mk-MK" dirty="0"/>
              <a:t>Во зависност од начинот на кој функционираат постојат неколку видови циклуси.</a:t>
            </a:r>
          </a:p>
          <a:p>
            <a:endParaRPr lang="mk-MK" dirty="0"/>
          </a:p>
          <a:p>
            <a:endParaRPr lang="mk-MK" dirty="0"/>
          </a:p>
        </p:txBody>
      </p:sp>
    </p:spTree>
    <p:extLst>
      <p:ext uri="{BB962C8B-B14F-4D97-AF65-F5344CB8AC3E}">
        <p14:creationId xmlns:p14="http://schemas.microsoft.com/office/powerpoint/2010/main" xmlns="" val="1938375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mk-MK"/>
          </a:p>
        </p:txBody>
      </p:sp>
      <p:pic>
        <p:nvPicPr>
          <p:cNvPr id="6" name="Content Placeholder 5"/>
          <p:cNvPicPr>
            <a:picLocks noGrp="1" noChangeAspect="1"/>
          </p:cNvPicPr>
          <p:nvPr>
            <p:ph idx="1"/>
          </p:nvPr>
        </p:nvPicPr>
        <p:blipFill>
          <a:blip r:embed="rId2"/>
          <a:stretch>
            <a:fillRect/>
          </a:stretch>
        </p:blipFill>
        <p:spPr>
          <a:xfrm>
            <a:off x="3233650" y="1905000"/>
            <a:ext cx="6697049" cy="3860708"/>
          </a:xfrm>
          <a:prstGeom prst="rect">
            <a:avLst/>
          </a:prstGeom>
        </p:spPr>
      </p:pic>
    </p:spTree>
    <p:extLst>
      <p:ext uri="{BB962C8B-B14F-4D97-AF65-F5344CB8AC3E}">
        <p14:creationId xmlns:p14="http://schemas.microsoft.com/office/powerpoint/2010/main" xmlns="" val="21877612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mk-MK"/>
          </a:p>
        </p:txBody>
      </p:sp>
      <p:sp>
        <p:nvSpPr>
          <p:cNvPr id="3" name="Content Placeholder 2"/>
          <p:cNvSpPr>
            <a:spLocks noGrp="1"/>
          </p:cNvSpPr>
          <p:nvPr>
            <p:ph sz="half" idx="1"/>
          </p:nvPr>
        </p:nvSpPr>
        <p:spPr>
          <a:xfrm>
            <a:off x="2431270" y="2100349"/>
            <a:ext cx="4313864" cy="3777622"/>
          </a:xfrm>
        </p:spPr>
        <p:txBody>
          <a:bodyPr/>
          <a:lstStyle/>
          <a:p>
            <a:r>
              <a:rPr lang="mk-MK" b="1" u="sng" dirty="0"/>
              <a:t>Пример</a:t>
            </a:r>
            <a:r>
              <a:rPr lang="mk-MK" b="1" dirty="0"/>
              <a:t> </a:t>
            </a:r>
            <a:r>
              <a:rPr lang="mk-MK" b="1" u="sng" dirty="0"/>
              <a:t>1:</a:t>
            </a:r>
            <a:r>
              <a:rPr lang="mk-MK" b="1" dirty="0"/>
              <a:t> </a:t>
            </a:r>
            <a:r>
              <a:rPr lang="mk-MK" dirty="0"/>
              <a:t>Програма со која фигурата игра на музика од тапани.</a:t>
            </a:r>
          </a:p>
          <a:p>
            <a:pPr marL="0" indent="0">
              <a:buNone/>
            </a:pPr>
            <a:endParaRPr lang="mk-MK" dirty="0"/>
          </a:p>
          <a:p>
            <a:r>
              <a:rPr lang="mk-MK" dirty="0"/>
              <a:t>Во програмата</a:t>
            </a:r>
            <a:r>
              <a:rPr lang="en-US" dirty="0"/>
              <a:t> </a:t>
            </a:r>
            <a:r>
              <a:rPr lang="mk-MK" dirty="0"/>
              <a:t>ја применуваме структурата - </a:t>
            </a:r>
            <a:r>
              <a:rPr lang="mk-MK" b="1" dirty="0"/>
              <a:t>повторување со познат број на</a:t>
            </a:r>
            <a:r>
              <a:rPr lang="mk-MK" dirty="0"/>
              <a:t> </a:t>
            </a:r>
            <a:r>
              <a:rPr lang="mk-MK" b="1" dirty="0"/>
              <a:t>повторувања.</a:t>
            </a:r>
            <a:endParaRPr lang="mk-MK" dirty="0"/>
          </a:p>
          <a:p>
            <a:endParaRPr lang="mk-MK" dirty="0"/>
          </a:p>
        </p:txBody>
      </p:sp>
      <p:pic>
        <p:nvPicPr>
          <p:cNvPr id="5" name="Content Placeholder 4"/>
          <p:cNvPicPr>
            <a:picLocks noGrp="1" noChangeAspect="1"/>
          </p:cNvPicPr>
          <p:nvPr>
            <p:ph sz="half" idx="2"/>
          </p:nvPr>
        </p:nvPicPr>
        <p:blipFill>
          <a:blip r:embed="rId2"/>
          <a:stretch>
            <a:fillRect/>
          </a:stretch>
        </p:blipFill>
        <p:spPr>
          <a:xfrm>
            <a:off x="7892145" y="2201021"/>
            <a:ext cx="2828571" cy="2247619"/>
          </a:xfrm>
          <a:prstGeom prst="rect">
            <a:avLst/>
          </a:prstGeom>
        </p:spPr>
      </p:pic>
    </p:spTree>
    <p:extLst>
      <p:ext uri="{BB962C8B-B14F-4D97-AF65-F5344CB8AC3E}">
        <p14:creationId xmlns:p14="http://schemas.microsoft.com/office/powerpoint/2010/main" xmlns="" val="1113302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mk-MK"/>
          </a:p>
        </p:txBody>
      </p:sp>
      <p:sp>
        <p:nvSpPr>
          <p:cNvPr id="3" name="Content Placeholder 2"/>
          <p:cNvSpPr>
            <a:spLocks noGrp="1"/>
          </p:cNvSpPr>
          <p:nvPr>
            <p:ph sz="half" idx="1"/>
          </p:nvPr>
        </p:nvSpPr>
        <p:spPr/>
        <p:txBody>
          <a:bodyPr/>
          <a:lstStyle/>
          <a:p>
            <a:r>
              <a:rPr lang="mk-MK" b="1" u="sng" dirty="0"/>
              <a:t>Пример</a:t>
            </a:r>
            <a:r>
              <a:rPr lang="mk-MK" b="1" dirty="0"/>
              <a:t> </a:t>
            </a:r>
            <a:r>
              <a:rPr lang="mk-MK" b="1" u="sng" dirty="0"/>
              <a:t>2:</a:t>
            </a:r>
            <a:r>
              <a:rPr lang="mk-MK" b="1" dirty="0"/>
              <a:t> </a:t>
            </a:r>
            <a:r>
              <a:rPr lang="mk-MK" dirty="0"/>
              <a:t>Програма со која фигурата ќе брои почнувајќи од</a:t>
            </a:r>
            <a:r>
              <a:rPr lang="mk-MK" b="1" dirty="0"/>
              <a:t> </a:t>
            </a:r>
            <a:r>
              <a:rPr lang="mk-MK" dirty="0"/>
              <a:t>1</a:t>
            </a:r>
            <a:r>
              <a:rPr lang="mk-MK" b="1" dirty="0"/>
              <a:t> </a:t>
            </a:r>
            <a:r>
              <a:rPr lang="mk-MK" dirty="0"/>
              <a:t>до некој број</a:t>
            </a:r>
            <a:r>
              <a:rPr lang="mk-MK" b="1" dirty="0"/>
              <a:t> </a:t>
            </a:r>
            <a:r>
              <a:rPr lang="mk-MK" dirty="0"/>
              <a:t>(на пример</a:t>
            </a:r>
            <a:r>
              <a:rPr lang="mk-MK" b="1" dirty="0"/>
              <a:t> </a:t>
            </a:r>
            <a:r>
              <a:rPr lang="mk-MK" dirty="0"/>
              <a:t>до 5).</a:t>
            </a:r>
          </a:p>
          <a:p>
            <a:pPr marL="0" indent="0">
              <a:buNone/>
            </a:pPr>
            <a:r>
              <a:rPr lang="mk-MK" dirty="0"/>
              <a:t> </a:t>
            </a:r>
          </a:p>
          <a:p>
            <a:r>
              <a:rPr lang="mk-MK" dirty="0"/>
              <a:t>Во овој случај добро е да се искористи структурата - </a:t>
            </a:r>
            <a:r>
              <a:rPr lang="mk-MK" b="1" dirty="0"/>
              <a:t>повторување до исполнување</a:t>
            </a:r>
            <a:r>
              <a:rPr lang="mk-MK" dirty="0"/>
              <a:t> </a:t>
            </a:r>
            <a:r>
              <a:rPr lang="mk-MK" b="1" dirty="0"/>
              <a:t>на услов.</a:t>
            </a:r>
            <a:endParaRPr lang="mk-MK" dirty="0"/>
          </a:p>
          <a:p>
            <a:endParaRPr lang="mk-MK" dirty="0"/>
          </a:p>
        </p:txBody>
      </p:sp>
      <p:pic>
        <p:nvPicPr>
          <p:cNvPr id="5" name="Content Placeholder 4"/>
          <p:cNvPicPr>
            <a:picLocks noGrp="1" noChangeAspect="1"/>
          </p:cNvPicPr>
          <p:nvPr>
            <p:ph sz="half" idx="2"/>
          </p:nvPr>
        </p:nvPicPr>
        <p:blipFill>
          <a:blip r:embed="rId2"/>
          <a:stretch>
            <a:fillRect/>
          </a:stretch>
        </p:blipFill>
        <p:spPr>
          <a:xfrm>
            <a:off x="8119422" y="2488829"/>
            <a:ext cx="2457143" cy="1904762"/>
          </a:xfrm>
          <a:prstGeom prst="rect">
            <a:avLst/>
          </a:prstGeom>
        </p:spPr>
      </p:pic>
    </p:spTree>
    <p:extLst>
      <p:ext uri="{BB962C8B-B14F-4D97-AF65-F5344CB8AC3E}">
        <p14:creationId xmlns:p14="http://schemas.microsoft.com/office/powerpoint/2010/main" xmlns="" val="6663871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mk-MK"/>
          </a:p>
        </p:txBody>
      </p:sp>
      <p:sp>
        <p:nvSpPr>
          <p:cNvPr id="3" name="Content Placeholder 2"/>
          <p:cNvSpPr>
            <a:spLocks noGrp="1"/>
          </p:cNvSpPr>
          <p:nvPr>
            <p:ph sz="half" idx="1"/>
          </p:nvPr>
        </p:nvSpPr>
        <p:spPr/>
        <p:txBody>
          <a:bodyPr/>
          <a:lstStyle/>
          <a:p>
            <a:r>
              <a:rPr lang="mk-MK" b="1" u="sng" dirty="0"/>
              <a:t>Пример</a:t>
            </a:r>
            <a:r>
              <a:rPr lang="mk-MK" b="1" dirty="0"/>
              <a:t> </a:t>
            </a:r>
            <a:r>
              <a:rPr lang="mk-MK" b="1" u="sng" dirty="0"/>
              <a:t>3:</a:t>
            </a:r>
            <a:r>
              <a:rPr lang="mk-MK" b="1" dirty="0"/>
              <a:t> </a:t>
            </a:r>
            <a:r>
              <a:rPr lang="mk-MK" dirty="0"/>
              <a:t>Програма:</a:t>
            </a:r>
            <a:r>
              <a:rPr lang="mk-MK" b="1" dirty="0"/>
              <a:t> </a:t>
            </a:r>
            <a:r>
              <a:rPr lang="mk-MK" dirty="0"/>
              <a:t>Цртање со боите на виножитото.</a:t>
            </a:r>
          </a:p>
          <a:p>
            <a:pPr marL="0" indent="0">
              <a:buNone/>
            </a:pPr>
            <a:r>
              <a:rPr lang="mk-MK" dirty="0"/>
              <a:t> </a:t>
            </a:r>
          </a:p>
          <a:p>
            <a:r>
              <a:rPr lang="mk-MK" dirty="0"/>
              <a:t>Во оваа програма се користи структурата </a:t>
            </a:r>
            <a:r>
              <a:rPr lang="mk-MK" b="1" dirty="0"/>
              <a:t>повторувај</a:t>
            </a:r>
            <a:r>
              <a:rPr lang="mk-MK" dirty="0"/>
              <a:t> </a:t>
            </a:r>
            <a:r>
              <a:rPr lang="mk-MK" b="1" dirty="0"/>
              <a:t>-</a:t>
            </a:r>
            <a:r>
              <a:rPr lang="mk-MK" dirty="0"/>
              <a:t> </a:t>
            </a:r>
            <a:r>
              <a:rPr lang="mk-MK" b="1" dirty="0"/>
              <a:t>постојано</a:t>
            </a:r>
            <a:r>
              <a:rPr lang="mk-MK" dirty="0"/>
              <a:t> </a:t>
            </a:r>
            <a:r>
              <a:rPr lang="mk-MK" b="1" dirty="0"/>
              <a:t>(засекогаш)</a:t>
            </a:r>
            <a:endParaRPr lang="mk-MK" dirty="0"/>
          </a:p>
          <a:p>
            <a:endParaRPr lang="mk-MK" dirty="0"/>
          </a:p>
        </p:txBody>
      </p:sp>
      <p:pic>
        <p:nvPicPr>
          <p:cNvPr id="5" name="Content Placeholder 4"/>
          <p:cNvPicPr>
            <a:picLocks noGrp="1" noChangeAspect="1"/>
          </p:cNvPicPr>
          <p:nvPr>
            <p:ph sz="half" idx="2"/>
          </p:nvPr>
        </p:nvPicPr>
        <p:blipFill>
          <a:blip r:embed="rId2"/>
          <a:stretch>
            <a:fillRect/>
          </a:stretch>
        </p:blipFill>
        <p:spPr>
          <a:xfrm>
            <a:off x="7678353" y="2229428"/>
            <a:ext cx="2857143" cy="2323809"/>
          </a:xfrm>
          <a:prstGeom prst="rect">
            <a:avLst/>
          </a:prstGeom>
        </p:spPr>
      </p:pic>
    </p:spTree>
    <p:extLst>
      <p:ext uri="{BB962C8B-B14F-4D97-AF65-F5344CB8AC3E}">
        <p14:creationId xmlns:p14="http://schemas.microsoft.com/office/powerpoint/2010/main" xmlns="" val="34973382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mk-MK"/>
          </a:p>
        </p:txBody>
      </p:sp>
      <p:sp>
        <p:nvSpPr>
          <p:cNvPr id="3" name="Content Placeholder 2"/>
          <p:cNvSpPr>
            <a:spLocks noGrp="1"/>
          </p:cNvSpPr>
          <p:nvPr>
            <p:ph sz="half" idx="1"/>
          </p:nvPr>
        </p:nvSpPr>
        <p:spPr/>
        <p:txBody>
          <a:bodyPr/>
          <a:lstStyle/>
          <a:p>
            <a:r>
              <a:rPr lang="mk-MK" b="1" u="sng" dirty="0"/>
              <a:t>Пример</a:t>
            </a:r>
            <a:r>
              <a:rPr lang="mk-MK" b="1" dirty="0"/>
              <a:t> </a:t>
            </a:r>
            <a:r>
              <a:rPr lang="mk-MK" b="1" u="sng" dirty="0"/>
              <a:t>4:</a:t>
            </a:r>
            <a:r>
              <a:rPr lang="mk-MK" b="1" dirty="0"/>
              <a:t> </a:t>
            </a:r>
            <a:r>
              <a:rPr lang="mk-MK" dirty="0"/>
              <a:t>Анимација на играње на ликот поставен на сцената</a:t>
            </a:r>
            <a:r>
              <a:rPr lang="mk-MK" b="1" dirty="0"/>
              <a:t> </a:t>
            </a:r>
            <a:r>
              <a:rPr lang="mk-MK" dirty="0"/>
              <a:t>-</a:t>
            </a:r>
            <a:r>
              <a:rPr lang="mk-MK" b="1" dirty="0"/>
              <a:t> </a:t>
            </a:r>
            <a:r>
              <a:rPr lang="mk-MK" dirty="0"/>
              <a:t>да се менуваат</a:t>
            </a:r>
            <a:r>
              <a:rPr lang="mk-MK" b="1" dirty="0"/>
              <a:t> </a:t>
            </a:r>
            <a:r>
              <a:rPr lang="mk-MK" dirty="0"/>
              <a:t>различни маски.</a:t>
            </a:r>
          </a:p>
          <a:p>
            <a:endParaRPr lang="mk-MK" dirty="0"/>
          </a:p>
          <a:p>
            <a:endParaRPr lang="mk-MK" dirty="0"/>
          </a:p>
        </p:txBody>
      </p:sp>
      <p:pic>
        <p:nvPicPr>
          <p:cNvPr id="5" name="Content Placeholder 4"/>
          <p:cNvPicPr>
            <a:picLocks noGrp="1" noChangeAspect="1"/>
          </p:cNvPicPr>
          <p:nvPr>
            <p:ph sz="half" idx="2"/>
          </p:nvPr>
        </p:nvPicPr>
        <p:blipFill>
          <a:blip r:embed="rId2"/>
          <a:stretch>
            <a:fillRect/>
          </a:stretch>
        </p:blipFill>
        <p:spPr>
          <a:xfrm>
            <a:off x="6903076" y="2279382"/>
            <a:ext cx="4313238" cy="2523159"/>
          </a:xfrm>
          <a:prstGeom prst="rect">
            <a:avLst/>
          </a:prstGeom>
        </p:spPr>
      </p:pic>
    </p:spTree>
    <p:extLst>
      <p:ext uri="{BB962C8B-B14F-4D97-AF65-F5344CB8AC3E}">
        <p14:creationId xmlns:p14="http://schemas.microsoft.com/office/powerpoint/2010/main" xmlns="" val="21007044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mk-MK"/>
          </a:p>
        </p:txBody>
      </p:sp>
      <p:sp>
        <p:nvSpPr>
          <p:cNvPr id="3" name="Content Placeholder 2"/>
          <p:cNvSpPr>
            <a:spLocks noGrp="1"/>
          </p:cNvSpPr>
          <p:nvPr>
            <p:ph idx="1"/>
          </p:nvPr>
        </p:nvSpPr>
        <p:spPr/>
        <p:txBody>
          <a:bodyPr/>
          <a:lstStyle/>
          <a:p>
            <a:r>
              <a:rPr lang="mk-MK" b="1" dirty="0"/>
              <a:t>Задача: </a:t>
            </a:r>
            <a:r>
              <a:rPr lang="mk-MK" dirty="0"/>
              <a:t>Да се изработи програма во</a:t>
            </a:r>
            <a:r>
              <a:rPr lang="mk-MK" b="1" dirty="0"/>
              <a:t> </a:t>
            </a:r>
            <a:r>
              <a:rPr lang="mk-MK" dirty="0"/>
              <a:t>Scratch</a:t>
            </a:r>
            <a:r>
              <a:rPr lang="mk-MK" b="1" dirty="0"/>
              <a:t> </a:t>
            </a:r>
            <a:r>
              <a:rPr lang="mk-MK" dirty="0"/>
              <a:t>која претставува анимација на играње на</a:t>
            </a:r>
            <a:r>
              <a:rPr lang="mk-MK" b="1" dirty="0"/>
              <a:t> </a:t>
            </a:r>
            <a:r>
              <a:rPr lang="mk-MK" dirty="0"/>
              <a:t>ликот поставен на сцената, со избор на етапа и фигура по своја желба.</a:t>
            </a:r>
          </a:p>
          <a:p>
            <a:endParaRPr lang="mk-MK" dirty="0"/>
          </a:p>
        </p:txBody>
      </p:sp>
    </p:spTree>
    <p:extLst>
      <p:ext uri="{BB962C8B-B14F-4D97-AF65-F5344CB8AC3E}">
        <p14:creationId xmlns:p14="http://schemas.microsoft.com/office/powerpoint/2010/main" xmlns="" val="3426368174"/>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42</TotalTime>
  <Words>164</Words>
  <Application>Microsoft Office PowerPoint</Application>
  <PresentationFormat>Custom</PresentationFormat>
  <Paragraphs>14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Wisp</vt:lpstr>
      <vt:lpstr>Изработка на програми со структура за повторување </vt:lpstr>
      <vt:lpstr>Slide 2</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Изработка на програми со структура за повторување</dc:title>
  <dc:creator>Com</dc:creator>
  <cp:lastModifiedBy>user</cp:lastModifiedBy>
  <cp:revision>6</cp:revision>
  <dcterms:created xsi:type="dcterms:W3CDTF">2020-03-20T14:19:42Z</dcterms:created>
  <dcterms:modified xsi:type="dcterms:W3CDTF">2020-03-21T12:39:16Z</dcterms:modified>
</cp:coreProperties>
</file>