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Default Extension="wav" ContentType="audio/wav"/>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8.9-->
<p:presentation xmlns:r="http://schemas.openxmlformats.org/officeDocument/2006/relationships" xmlns:a="http://schemas.openxmlformats.org/drawingml/2006/main" xmlns:p="http://schemas.openxmlformats.org/presentationml/2006/main" saveSubsetFonts="1">
  <p:sldMasterIdLst>
    <p:sldMasterId id="2147483744" r:id="rId1"/>
  </p:sldMasterIdLst>
  <p:sldIdLst>
    <p:sldId id="257" r:id="rId2"/>
    <p:sldId id="258" r:id="rId3"/>
    <p:sldId id="259" r:id="rId4"/>
    <p:sldId id="260" r:id="rId5"/>
    <p:sldId id="261" r:id="rId6"/>
    <p:sldId id="262" r:id="rId7"/>
    <p:sldId id="263" r:id="rId8"/>
    <p:sldId id="264" r:id="rId9"/>
    <p:sldId id="265" r:id="rId10"/>
    <p:sldId id="266" r:id="rId11"/>
  </p:sldIdLst>
  <p:sldSz cx="9144000" cy="6858000" type="screen4x3"/>
  <p:notesSz cx="6858000" cy="9144000"/>
  <p:custDataLst>
    <p:tags r:id="rId12"/>
  </p:custDataLst>
  <p:defaultTextStyle>
    <a:defPPr>
      <a:defRPr lang="mk-M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234" y="-90"/>
      </p:cViewPr>
      <p:guideLst>
        <p:guide orient="horz" pos="2160"/>
        <p:guide pos="2880"/>
      </p:guideLst>
    </p:cSldViewPr>
  </p:slideViewPr>
  <p:notesTextViewPr>
    <p:cViewPr>
      <p:scale>
        <a:sx n="100" d="100"/>
        <a:sy n="100" d="100"/>
      </p:scale>
      <p:origin x="0" y="0"/>
    </p:cViewPr>
  </p:notesTextViewPr>
  <p:notesViewPr>
    <p:cSldViewPr>
      <p:cViewPr>
        <p:scale>
          <a:sx n="1" d="100"/>
          <a:sy n="1" d="100"/>
        </p:scale>
        <p:origin x="0" y="0"/>
      </p:cViewPr>
    </p:cSldViewPr>
  </p:notesViewPr>
  <p:gridSpacing cx="73736200" cy="7373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slide" Target="slides/slide1.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type="title" preserve="1">
  <p:cSld name="Title Slide">
    <p:bg>
      <p:bgRef idx="1001">
        <a:schemeClr val="bg1"/>
      </p:bgRef>
    </p:bg>
    <p:spTree>
      <p:nvGrpSpPr>
        <p:cNvPr id="1" name=""/>
        <p:cNvGrpSpPr/>
        <p:nvPr/>
      </p:nvGrpSpPr>
      <p:grpSpPr>
        <a:xfrm>
          <a:off x="0" y="0"/>
          <a: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5025BEBA-5106-4069-9883-D7368213E234}" type="datetimeFigureOut">
              <a:rPr lang="mk-MK" smtClean="0"/>
              <a:t>18.03.2020</a:t>
            </a:fld>
            <a:endParaRPr lang="mk-MK"/>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mk-MK"/>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flipH="1">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flipH="1">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flipH="1">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flipH="1">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flipH="1">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flipH="1">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bwMode="auto">
          <a:xfrm>
            <a:off x="1325544" y="4928702"/>
            <a:ext cx="609600" cy="517524"/>
          </a:xfrm>
        </p:spPr>
        <p:txBody>
          <a:bodyPr/>
          <a:lstStyle/>
          <a:p>
            <a:fld id="{7AAE7383-84A2-44A0-96A2-7691753B9444}" type="slidenum">
              <a:rPr lang="mk-MK" smtClean="0"/>
              <a:t>‹#›</a:t>
            </a:fld>
            <a:endParaRPr lang="mk-MK"/>
          </a:p>
        </p:txBody>
      </p:sp>
    </p:spTree>
  </p:cSld>
  <p:clrMapOvr>
    <a:overrideClrMapping bg1="lt1" tx1="dk1" bg2="lt2" tx2="dk2" accent1="accent1" accent2="accent2" accent3="accent3" accent4="accent4" accent5="accent5" accent6="accent6" hlink="hlink" folHlink="folHlink"/>
  </p:clrMapOvr>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025BEBA-5106-4069-9883-D7368213E234}" type="datetimeFigureOut">
              <a:rPr lang="mk-MK" smtClean="0"/>
              <a:t>18.03.2020</a:t>
            </a:fld>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7AAE7383-84A2-44A0-96A2-7691753B9444}" type="slidenum">
              <a:rPr lang="mk-MK" smtClean="0"/>
              <a:t>‹#›</a:t>
            </a:fld>
            <a:endParaRPr lang="mk-MK"/>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025BEBA-5106-4069-9883-D7368213E234}" type="datetimeFigureOut">
              <a:rPr lang="mk-MK" smtClean="0"/>
              <a:t>18.03.2020</a:t>
            </a:fld>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7AAE7383-84A2-44A0-96A2-7691753B9444}" type="slidenum">
              <a:rPr lang="mk-MK" smtClean="0"/>
              <a:t>‹#›</a:t>
            </a:fld>
            <a:endParaRPr lang="mk-MK"/>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5025BEBA-5106-4069-9883-D7368213E234}" type="datetimeFigureOut">
              <a:rPr lang="mk-MK" smtClean="0"/>
              <a:t>18.03.2020</a:t>
            </a:fld>
            <a:endParaRPr lang="mk-MK"/>
          </a:p>
        </p:txBody>
      </p:sp>
      <p:sp>
        <p:nvSpPr>
          <p:cNvPr id="9" name="Slide Number Placeholder 8"/>
          <p:cNvSpPr>
            <a:spLocks noGrp="1"/>
          </p:cNvSpPr>
          <p:nvPr>
            <p:ph type="sldNum" sz="quarter" idx="15"/>
          </p:nvPr>
        </p:nvSpPr>
        <p:spPr/>
        <p:txBody>
          <a:bodyPr rtlCol="0"/>
          <a:lstStyle/>
          <a:p>
            <a:fld id="{7AAE7383-84A2-44A0-96A2-7691753B9444}" type="slidenum">
              <a:rPr lang="mk-MK" smtClean="0"/>
              <a:t>‹#›</a:t>
            </a:fld>
            <a:endParaRPr lang="mk-MK"/>
          </a:p>
        </p:txBody>
      </p:sp>
      <p:sp>
        <p:nvSpPr>
          <p:cNvPr id="10" name="Footer Placeholder 9"/>
          <p:cNvSpPr>
            <a:spLocks noGrp="1"/>
          </p:cNvSpPr>
          <p:nvPr>
            <p:ph type="ftr" sz="quarter" idx="16"/>
          </p:nvPr>
        </p:nvSpPr>
        <p:spPr/>
        <p:txBody>
          <a:bodyPr rtlCol="0"/>
          <a:lstStyle/>
          <a:p>
            <a:endParaRPr lang="mk-MK"/>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type="secHead" preserve="1">
  <p:cSld name="Section Header">
    <p:bg>
      <p:bgRef idx="1001">
        <a:schemeClr val="bg2"/>
      </p:bgRef>
    </p:bg>
    <p:spTree>
      <p:nvGrpSpPr>
        <p:cNvPr id="1" name=""/>
        <p:cNvGrpSpPr/>
        <p:nvPr/>
      </p:nvGrpSpPr>
      <p:grpSpPr>
        <a:xfrm>
          <a:off x="0" y="0"/>
          <a: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5025BEBA-5106-4069-9883-D7368213E234}" type="datetimeFigureOut">
              <a:rPr lang="mk-MK" smtClean="0"/>
              <a:t>18.03.2020</a:t>
            </a:fld>
            <a:endParaRPr lang="mk-MK"/>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mk-MK"/>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flipH="1">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flipH="1">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flipH="1">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flipH="1">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flipH="1">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Straight Connector 25"/>
          <p:cNvSpPr>
            <a:spLocks noChangeShapeType="1"/>
          </p:cNvSpPr>
          <p:nvPr/>
        </p:nvSpPr>
        <p:spPr bwMode="auto">
          <a:xfrm flipH="1">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7AAE7383-84A2-44A0-96A2-7691753B9444}" type="slidenum">
              <a:rPr lang="mk-MK" smtClean="0"/>
              <a:t>‹#›</a:t>
            </a:fld>
            <a:endParaRPr lang="mk-MK"/>
          </a:p>
        </p:txBody>
      </p:sp>
    </p:spTree>
  </p:cSld>
  <p:clrMapOvr>
    <a:overrideClrMapping bg1="dk1" tx1="lt1" bg2="dk2" tx2="lt2" accent1="accent1" accent2="accent2" accent3="accent3" accent4="accent4" accent5="accent5" accent6="accent6" hlink="hlink" folHlink="folHlink"/>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025BEBA-5106-4069-9883-D7368213E234}" type="datetimeFigureOut">
              <a:rPr lang="mk-MK" smtClean="0"/>
              <a:t>18.03.2020</a:t>
            </a:fld>
            <a:endParaRPr lang="mk-MK"/>
          </a:p>
        </p:txBody>
      </p:sp>
      <p:sp>
        <p:nvSpPr>
          <p:cNvPr id="6" name="Footer Placeholder 5"/>
          <p:cNvSpPr>
            <a:spLocks noGrp="1"/>
          </p:cNvSpPr>
          <p:nvPr>
            <p:ph type="ftr" sz="quarter" idx="11"/>
          </p:nvPr>
        </p:nvSpPr>
        <p:spPr/>
        <p:txBody>
          <a:bodyPr/>
          <a:lstStyle/>
          <a:p>
            <a:endParaRPr lang="mk-MK"/>
          </a:p>
        </p:txBody>
      </p:sp>
      <p:sp>
        <p:nvSpPr>
          <p:cNvPr id="7" name="Slide Number Placeholder 6"/>
          <p:cNvSpPr>
            <a:spLocks noGrp="1"/>
          </p:cNvSpPr>
          <p:nvPr>
            <p:ph type="sldNum" sz="quarter" idx="12"/>
          </p:nvPr>
        </p:nvSpPr>
        <p:spPr/>
        <p:txBody>
          <a:bodyPr/>
          <a:lstStyle/>
          <a:p>
            <a:fld id="{7AAE7383-84A2-44A0-96A2-7691753B9444}" type="slidenum">
              <a:rPr lang="mk-MK" smtClean="0"/>
              <a:t>‹#›</a:t>
            </a:fld>
            <a:endParaRPr lang="mk-MK"/>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5025BEBA-5106-4069-9883-D7368213E234}" type="datetimeFigureOut">
              <a:rPr lang="mk-MK" smtClean="0"/>
              <a:t>18.03.2020</a:t>
            </a:fld>
            <a:endParaRPr lang="mk-MK"/>
          </a:p>
        </p:txBody>
      </p:sp>
      <p:sp>
        <p:nvSpPr>
          <p:cNvPr id="8" name="Footer Placeholder 7"/>
          <p:cNvSpPr>
            <a:spLocks noGrp="1"/>
          </p:cNvSpPr>
          <p:nvPr>
            <p:ph type="ftr" sz="quarter" idx="11"/>
          </p:nvPr>
        </p:nvSpPr>
        <p:spPr/>
        <p:txBody>
          <a:bodyPr/>
          <a:lstStyle/>
          <a:p>
            <a:endParaRPr lang="mk-MK"/>
          </a:p>
        </p:txBody>
      </p:sp>
      <p:sp>
        <p:nvSpPr>
          <p:cNvPr id="9" name="Slide Number Placeholder 8"/>
          <p:cNvSpPr>
            <a:spLocks noGrp="1"/>
          </p:cNvSpPr>
          <p:nvPr>
            <p:ph type="sldNum" sz="quarter" idx="12"/>
          </p:nvPr>
        </p:nvSpPr>
        <p:spPr/>
        <p:txBody>
          <a:bodyPr/>
          <a:lstStyle/>
          <a:p>
            <a:fld id="{7AAE7383-84A2-44A0-96A2-7691753B9444}" type="slidenum">
              <a:rPr lang="mk-MK" smtClean="0"/>
              <a:t>‹#›</a:t>
            </a:fld>
            <a:endParaRPr lang="mk-MK"/>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5025BEBA-5106-4069-9883-D7368213E234}" type="datetimeFigureOut">
              <a:rPr lang="mk-MK" smtClean="0"/>
              <a:t>18.03.2020</a:t>
            </a:fld>
            <a:endParaRPr lang="mk-MK"/>
          </a:p>
        </p:txBody>
      </p:sp>
      <p:sp>
        <p:nvSpPr>
          <p:cNvPr id="7" name="Slide Number Placeholder 6"/>
          <p:cNvSpPr>
            <a:spLocks noGrp="1"/>
          </p:cNvSpPr>
          <p:nvPr>
            <p:ph type="sldNum" sz="quarter" idx="11"/>
          </p:nvPr>
        </p:nvSpPr>
        <p:spPr/>
        <p:txBody>
          <a:bodyPr rtlCol="0"/>
          <a:lstStyle/>
          <a:p>
            <a:fld id="{7AAE7383-84A2-44A0-96A2-7691753B9444}" type="slidenum">
              <a:rPr lang="mk-MK" smtClean="0"/>
              <a:t>‹#›</a:t>
            </a:fld>
            <a:endParaRPr lang="mk-MK"/>
          </a:p>
        </p:txBody>
      </p:sp>
      <p:sp>
        <p:nvSpPr>
          <p:cNvPr id="8" name="Footer Placeholder 7"/>
          <p:cNvSpPr>
            <a:spLocks noGrp="1"/>
          </p:cNvSpPr>
          <p:nvPr>
            <p:ph type="ftr" sz="quarter" idx="12"/>
          </p:nvPr>
        </p:nvSpPr>
        <p:spPr/>
        <p:txBody>
          <a:bodyPr rtlCol="0"/>
          <a:lstStyle/>
          <a:p>
            <a:endParaRPr lang="mk-MK"/>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5025BEBA-5106-4069-9883-D7368213E234}" type="datetimeFigureOut">
              <a:rPr lang="mk-MK" smtClean="0"/>
              <a:t>18.03.2020</a:t>
            </a:fld>
            <a:endParaRPr lang="mk-MK"/>
          </a:p>
        </p:txBody>
      </p:sp>
      <p:sp>
        <p:nvSpPr>
          <p:cNvPr id="3" name="Footer Placeholder 2"/>
          <p:cNvSpPr>
            <a:spLocks noGrp="1"/>
          </p:cNvSpPr>
          <p:nvPr>
            <p:ph type="ftr" sz="quarter" idx="11"/>
          </p:nvPr>
        </p:nvSpPr>
        <p:spPr/>
        <p:txBody>
          <a:bodyPr/>
          <a:lstStyle/>
          <a:p>
            <a:endParaRPr lang="mk-MK"/>
          </a:p>
        </p:txBody>
      </p:sp>
      <p:sp>
        <p:nvSpPr>
          <p:cNvPr id="4" name="Slide Number Placeholder 3"/>
          <p:cNvSpPr>
            <a:spLocks noGrp="1"/>
          </p:cNvSpPr>
          <p:nvPr>
            <p:ph type="sldNum" sz="quarter" idx="12"/>
          </p:nvPr>
        </p:nvSpPr>
        <p:spPr/>
        <p:txBody>
          <a:bodyPr/>
          <a:lstStyle/>
          <a:p>
            <a:fld id="{7AAE7383-84A2-44A0-96A2-7691753B9444}" type="slidenum">
              <a:rPr lang="mk-MK" smtClean="0"/>
              <a:t>‹#›</a:t>
            </a:fld>
            <a:endParaRPr lang="mk-MK"/>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type="objTx" preserve="1">
  <p:cSld name="Content with Caption">
    <p:bg>
      <p:bgRef idx="1001">
        <a:schemeClr val="bg1"/>
      </p:bgRef>
    </p:bg>
    <p:spTree>
      <p:nvGrpSpPr>
        <p:cNvPr id="1" name=""/>
        <p:cNvGrpSpPr/>
        <p:nvPr/>
      </p:nvGrpSpPr>
      <p:grpSpPr>
        <a:xfrm>
          <a:off x="0" y="0"/>
          <a:ext cx="0" cy="0"/>
        </a:xfrm>
      </p:grpSpPr>
      <p:sp>
        <p:nvSpPr>
          <p:cNvPr id="10" name="Straight Connector 9"/>
          <p:cNvSpPr>
            <a:spLocks noChangeShapeType="1"/>
          </p:cNvSpPr>
          <p:nvPr/>
        </p:nvSpPr>
        <p:spPr bwMode="auto">
          <a:xfrm flipH="1">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flipH="1">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flipH="1">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Straight Connector 10"/>
          <p:cNvSpPr>
            <a:spLocks noChangeShapeType="1"/>
          </p:cNvSpPr>
          <p:nvPr/>
        </p:nvSpPr>
        <p:spPr bwMode="auto">
          <a:xfrm flipH="1">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flipH="1">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5025BEBA-5106-4069-9883-D7368213E234}" type="datetimeFigureOut">
              <a:rPr lang="mk-MK" smtClean="0"/>
              <a:t>18.03.2020</a:t>
            </a:fld>
            <a:endParaRPr lang="mk-MK"/>
          </a:p>
        </p:txBody>
      </p:sp>
      <p:sp>
        <p:nvSpPr>
          <p:cNvPr id="22" name="Slide Number Placeholder 21"/>
          <p:cNvSpPr>
            <a:spLocks noGrp="1"/>
          </p:cNvSpPr>
          <p:nvPr>
            <p:ph type="sldNum" sz="quarter" idx="15"/>
          </p:nvPr>
        </p:nvSpPr>
        <p:spPr/>
        <p:txBody>
          <a:bodyPr rtlCol="0"/>
          <a:lstStyle/>
          <a:p>
            <a:fld id="{7AAE7383-84A2-44A0-96A2-7691753B9444}" type="slidenum">
              <a:rPr lang="mk-MK" smtClean="0"/>
              <a:t>‹#›</a:t>
            </a:fld>
            <a:endParaRPr lang="mk-MK"/>
          </a:p>
        </p:txBody>
      </p:sp>
      <p:sp>
        <p:nvSpPr>
          <p:cNvPr id="23" name="Footer Placeholder 22"/>
          <p:cNvSpPr>
            <a:spLocks noGrp="1"/>
          </p:cNvSpPr>
          <p:nvPr>
            <p:ph type="ftr" sz="quarter" idx="16"/>
          </p:nvPr>
        </p:nvSpPr>
        <p:spPr/>
        <p:txBody>
          <a:bodyPr rtlCol="0"/>
          <a:lstStyle/>
          <a:p>
            <a:endParaRPr lang="mk-MK"/>
          </a:p>
        </p:txBody>
      </p:sp>
    </p:spTree>
  </p:cSld>
  <p:clrMapOvr>
    <a:overrideClrMapping bg1="lt1" tx1="dk1" bg2="lt2" tx2="dk2" accent1="accent1" accent2="accent2" accent3="accent3" accent4="accent4" accent5="accent5" accent6="accent6" hlink="hlink" folHlink="folHlink"/>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type="picTx" preserve="1">
  <p:cSld name="Picture with Caption">
    <p:spTree>
      <p:nvGrpSpPr>
        <p:cNvPr id="1" name=""/>
        <p:cNvGrpSpPr/>
        <p:nvPr/>
      </p:nvGrpSpPr>
      <p:grpSpPr>
        <a:xfrm>
          <a:off x="0" y="0"/>
          <a:ext cx="0" cy="0"/>
        </a:xfrm>
      </p:grpSpPr>
      <p:sp>
        <p:nvSpPr>
          <p:cNvPr id="9" name="Straight Connector 8"/>
          <p:cNvSpPr>
            <a:spLocks noChangeShapeType="1"/>
          </p:cNvSpPr>
          <p:nvPr/>
        </p:nvSpPr>
        <p:spPr bwMode="auto">
          <a:xfrm flipH="1">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flipH="1">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flipH="1">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flipH="1">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flipH="1">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Date Placeholder 16"/>
          <p:cNvSpPr>
            <a:spLocks noGrp="1"/>
          </p:cNvSpPr>
          <p:nvPr>
            <p:ph type="dt" sz="half" idx="10"/>
          </p:nvPr>
        </p:nvSpPr>
        <p:spPr/>
        <p:txBody>
          <a:bodyPr rtlCol="0"/>
          <a:lstStyle/>
          <a:p>
            <a:fld id="{5025BEBA-5106-4069-9883-D7368213E234}" type="datetimeFigureOut">
              <a:rPr lang="mk-MK" smtClean="0"/>
              <a:t>18.03.2020</a:t>
            </a:fld>
            <a:endParaRPr lang="mk-MK"/>
          </a:p>
        </p:txBody>
      </p:sp>
      <p:sp>
        <p:nvSpPr>
          <p:cNvPr id="18" name="Slide Number Placeholder 17"/>
          <p:cNvSpPr>
            <a:spLocks noGrp="1"/>
          </p:cNvSpPr>
          <p:nvPr>
            <p:ph type="sldNum" sz="quarter" idx="11"/>
          </p:nvPr>
        </p:nvSpPr>
        <p:spPr/>
        <p:txBody>
          <a:bodyPr rtlCol="0"/>
          <a:lstStyle/>
          <a:p>
            <a:fld id="{7AAE7383-84A2-44A0-96A2-7691753B9444}" type="slidenum">
              <a:rPr lang="mk-MK" smtClean="0"/>
              <a:t>‹#›</a:t>
            </a:fld>
            <a:endParaRPr lang="mk-MK"/>
          </a:p>
        </p:txBody>
      </p:sp>
      <p:sp>
        <p:nvSpPr>
          <p:cNvPr id="21" name="Footer Placeholder 20"/>
          <p:cNvSpPr>
            <a:spLocks noGrp="1"/>
          </p:cNvSpPr>
          <p:nvPr>
            <p:ph type="ftr" sz="quarter" idx="12"/>
          </p:nvPr>
        </p:nvSpPr>
        <p:spPr/>
        <p:txBody>
          <a:bodyPr rtlCol="0"/>
          <a:lstStyle/>
          <a:p>
            <a:endParaRPr lang="mk-MK"/>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16" name="Straight Connector 15"/>
          <p:cNvSpPr>
            <a:spLocks noChangeShapeType="1"/>
          </p:cNvSpPr>
          <p:nvPr/>
        </p:nvSpPr>
        <p:spPr bwMode="auto">
          <a:xfrm flipH="1">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025BEBA-5106-4069-9883-D7368213E234}" type="datetimeFigureOut">
              <a:rPr lang="mk-MK" smtClean="0"/>
              <a:t>18.03.2020</a:t>
            </a:fld>
            <a:endParaRPr lang="mk-MK"/>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mk-MK"/>
          </a:p>
        </p:txBody>
      </p:sp>
      <p:sp>
        <p:nvSpPr>
          <p:cNvPr id="7" name="Straight Connector 6"/>
          <p:cNvSpPr>
            <a:spLocks noChangeShapeType="1"/>
          </p:cNvSpPr>
          <p:nvPr/>
        </p:nvSpPr>
        <p:spPr bwMode="auto">
          <a:xfrm flipH="1">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flipH="1">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flipH="1">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AAE7383-84A2-44A0-96A2-7691753B9444}" type="slidenum">
              <a:rPr lang="mk-MK" smtClean="0"/>
              <a:t>‹#›</a:t>
            </a:fld>
            <a:endParaRPr lang="mk-MK"/>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timing/>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audio" Target="../media/media1.wav"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www.youtube.com/watch?v=pTjzSsk4Lw8" TargetMode="External" /><Relationship Id="rId3" Type="http://schemas.openxmlformats.org/officeDocument/2006/relationships/hyperlink" Target="https://www.youtube.com/watch?v=u4Ah_f4a2Jc" TargetMode="External"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ctrTitle"/>
          </p:nvPr>
        </p:nvSpPr>
        <p:spPr>
          <a:xfrm>
            <a:off x="2339752" y="2348880"/>
            <a:ext cx="6264696" cy="1800200"/>
          </a:xfrm>
        </p:spPr>
        <p:txBody>
          <a:bodyPr>
            <a:normAutofit fontScale="90000"/>
          </a:bodyPr>
          <a:lstStyle/>
          <a:p>
            <a:pPr>
              <a:lnSpc>
                <a:spcPct val="140000"/>
              </a:lnSpc>
              <a:spcBef>
                <a:spcPct val="0"/>
              </a:spcBef>
            </a:pPr>
            <a:r>
              <a:rPr lang="mk-MK" sz="3600" b="1">
                <a:solidFill>
                  <a:schemeClr val="accent3">
                    <a:lumMod val="75000"/>
                  </a:schemeClr>
                </a:solidFill>
                <a:latin typeface="Cambria" pitchFamily="18" charset="0"/>
              </a:rPr>
              <a:t>Тема</a:t>
            </a:r>
            <a:r>
              <a:rPr lang="mk-MK" sz="3600" b="1" smtClean="0">
                <a:solidFill>
                  <a:schemeClr val="accent3">
                    <a:lumMod val="75000"/>
                  </a:schemeClr>
                </a:solidFill>
                <a:latin typeface="Cambria" pitchFamily="18" charset="0"/>
              </a:rPr>
              <a:t>:</a:t>
            </a:r>
            <a:br>
              <a:rPr lang="en-US" sz="3200" b="1" u="sng" smtClean="0">
                <a:solidFill>
                  <a:schemeClr val="accent3">
                    <a:lumMod val="75000"/>
                  </a:schemeClr>
                </a:solidFill>
                <a:latin typeface="Cambria" pitchFamily="18" charset="0"/>
              </a:rPr>
            </a:br>
            <a:r>
              <a:rPr lang="mk-MK" sz="6000" b="1" u="sng" smtClean="0">
                <a:solidFill>
                  <a:schemeClr val="accent3">
                    <a:lumMod val="75000"/>
                  </a:schemeClr>
                </a:solidFill>
                <a:latin typeface="Cambria" pitchFamily="18" charset="0"/>
              </a:rPr>
              <a:t>„Светлина“</a:t>
            </a:r>
            <a:endParaRPr lang="mk-MK" sz="6000">
              <a:solidFill>
                <a:schemeClr val="accent3">
                  <a:lumMod val="75000"/>
                </a:schemeClr>
              </a:solidFill>
              <a:latin typeface="Cambria" pitchFamily="18" charset="0"/>
            </a:endParaRPr>
          </a:p>
        </p:txBody>
      </p:sp>
      <p:sp>
        <p:nvSpPr>
          <p:cNvPr id="3" name="Subtitle 2"/>
          <p:cNvSpPr>
            <a:spLocks noGrp="1"/>
          </p:cNvSpPr>
          <p:nvPr>
            <p:ph type="subTitle" idx="1"/>
          </p:nvPr>
        </p:nvSpPr>
        <p:spPr>
          <a:xfrm>
            <a:off x="2339752" y="5301208"/>
            <a:ext cx="6480720" cy="1296144"/>
          </a:xfrm>
        </p:spPr>
        <p:txBody>
          <a:bodyPr>
            <a:normAutofit fontScale="92500" lnSpcReduction="10000"/>
          </a:bodyPr>
          <a:lstStyle/>
          <a:p>
            <a:pPr algn="r" hangingPunct="0">
              <a:spcBef>
                <a:spcPct val="0"/>
              </a:spcBef>
            </a:pPr>
            <a:r>
              <a:rPr lang="mk-MK" sz="3000" b="1" smtClean="0">
                <a:solidFill>
                  <a:schemeClr val="accent3">
                    <a:lumMod val="75000"/>
                  </a:schemeClr>
                </a:solidFill>
                <a:latin typeface="Cambria" pitchFamily="18" charset="0"/>
              </a:rPr>
              <a:t>Валентина Степановска-Андонова </a:t>
            </a:r>
          </a:p>
          <a:p>
            <a:pPr algn="r" hangingPunct="0">
              <a:spcBef>
                <a:spcPct val="0"/>
              </a:spcBef>
            </a:pPr>
            <a:r>
              <a:rPr lang="mk-MK" sz="3000" b="1" smtClean="0">
                <a:solidFill>
                  <a:schemeClr val="accent3">
                    <a:lumMod val="75000"/>
                  </a:schemeClr>
                </a:solidFill>
                <a:latin typeface="Cambria" pitchFamily="18" charset="0"/>
              </a:rPr>
              <a:t>наставник по физика</a:t>
            </a:r>
            <a:endParaRPr lang="en-US" sz="3000" b="1" smtClean="0">
              <a:solidFill>
                <a:schemeClr val="accent3">
                  <a:lumMod val="75000"/>
                </a:schemeClr>
              </a:solidFill>
              <a:latin typeface="Cambria" pitchFamily="18" charset="0"/>
            </a:endParaRPr>
          </a:p>
          <a:p>
            <a:pPr algn="r" hangingPunct="0">
              <a:spcBef>
                <a:spcPct val="0"/>
              </a:spcBef>
            </a:pPr>
            <a:r>
              <a:rPr lang="mk-MK" sz="3000" b="1" smtClean="0">
                <a:solidFill>
                  <a:schemeClr val="accent3">
                    <a:lumMod val="75000"/>
                  </a:schemeClr>
                </a:solidFill>
                <a:latin typeface="Cambria" pitchFamily="18" charset="0"/>
              </a:rPr>
              <a:t>ОУ „Даме Груев“ - Битола</a:t>
            </a:r>
          </a:p>
        </p:txBody>
      </p:sp>
      <p:sp>
        <p:nvSpPr>
          <p:cNvPr id="4" name="Title 1"/>
          <p:cNvSpPr txBox="1"/>
          <p:nvPr/>
        </p:nvSpPr>
        <p:spPr>
          <a:xfrm>
            <a:off x="1835696" y="476673"/>
            <a:ext cx="6840760" cy="1152128"/>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mk-MK" sz="3200" b="1" i="0" strike="noStrike" kern="1200" cap="none" spc="0" normalizeH="0" baseline="0" noProof="0" smtClean="0">
                <a:ln>
                  <a:noFill/>
                </a:ln>
                <a:solidFill>
                  <a:schemeClr val="accent3">
                    <a:lumMod val="75000"/>
                  </a:schemeClr>
                </a:solidFill>
                <a:effectLst/>
                <a:uLnTx/>
                <a:uFillTx/>
                <a:latin typeface="Cambria" pitchFamily="18" charset="0"/>
                <a:ea typeface="+mj-ea"/>
                <a:cs typeface="+mj-cs"/>
              </a:rPr>
              <a:t>Наставна единица:</a:t>
            </a:r>
            <a:endParaRPr kumimoji="0" lang="en-US" sz="3200" b="1" i="0" strike="noStrike" kern="1200" cap="none" spc="0" normalizeH="0" baseline="0" noProof="0" smtClean="0">
              <a:ln>
                <a:noFill/>
              </a:ln>
              <a:solidFill>
                <a:schemeClr val="accent3">
                  <a:lumMod val="75000"/>
                </a:schemeClr>
              </a:solidFill>
              <a:effectLst/>
              <a:uLnTx/>
              <a:uFillTx/>
              <a:latin typeface="Cambria" pitchFamily="18" charset="0"/>
              <a:ea typeface="+mj-ea"/>
              <a:cs typeface="+mj-cs"/>
            </a:endParaRPr>
          </a:p>
          <a:p>
            <a:pPr lvl="0" algn="ctr">
              <a:spcBef>
                <a:spcPct val="0"/>
              </a:spcBef>
              <a:defRPr/>
            </a:pPr>
            <a:r>
              <a:rPr kumimoji="0" lang="mk-MK" sz="4000" b="1" i="0" strike="noStrike" kern="1200" cap="none" spc="0" normalizeH="0" baseline="0" noProof="0" smtClean="0">
                <a:ln>
                  <a:noFill/>
                </a:ln>
                <a:solidFill>
                  <a:schemeClr val="accent3">
                    <a:lumMod val="75000"/>
                  </a:schemeClr>
                </a:solidFill>
                <a:effectLst/>
                <a:uLnTx/>
                <a:uFillTx/>
                <a:latin typeface="Cambria" pitchFamily="18" charset="0"/>
                <a:ea typeface="+mj-ea"/>
                <a:cs typeface="+mj-cs"/>
              </a:rPr>
              <a:t>„</a:t>
            </a:r>
            <a:r>
              <a:rPr lang="mk-MK" sz="4000" b="1" smtClean="0">
                <a:solidFill>
                  <a:schemeClr val="accent3">
                    <a:lumMod val="75000"/>
                  </a:schemeClr>
                </a:solidFill>
                <a:latin typeface="Cambria" pitchFamily="18" charset="0"/>
              </a:rPr>
              <a:t>Камера </a:t>
            </a:r>
            <a:r>
              <a:rPr lang="mk-MK" sz="4000" b="1">
                <a:solidFill>
                  <a:schemeClr val="accent3">
                    <a:lumMod val="75000"/>
                  </a:schemeClr>
                </a:solidFill>
                <a:latin typeface="Cambria" pitchFamily="18" charset="0"/>
              </a:rPr>
              <a:t>обскура</a:t>
            </a:r>
            <a:r>
              <a:rPr kumimoji="0" lang="mk-MK" sz="4000" b="1" i="0" strike="noStrike" kern="1200" cap="none" spc="0" normalizeH="0" baseline="0" noProof="0" smtClean="0">
                <a:ln>
                  <a:noFill/>
                </a:ln>
                <a:solidFill>
                  <a:schemeClr val="accent3">
                    <a:lumMod val="75000"/>
                  </a:schemeClr>
                </a:solidFill>
                <a:effectLst/>
                <a:uLnTx/>
                <a:uFillTx/>
                <a:latin typeface="Cambria" pitchFamily="18" charset="0"/>
                <a:ea typeface="+mj-ea"/>
                <a:cs typeface="+mj-cs"/>
              </a:rPr>
              <a:t>“</a:t>
            </a:r>
            <a:endParaRPr kumimoji="0" lang="mk-MK" sz="4000" b="0" i="0" strike="noStrike" kern="1200" cap="none" spc="0" normalizeH="0" baseline="0" noProof="0" smtClean="0">
              <a:ln>
                <a:noFill/>
              </a:ln>
              <a:solidFill>
                <a:schemeClr val="accent3">
                  <a:lumMod val="75000"/>
                </a:schemeClr>
              </a:solidFill>
              <a:effectLst/>
              <a:uLnTx/>
              <a:uFillTx/>
              <a:latin typeface="Cambria" pitchFamily="18" charset="0"/>
              <a:ea typeface="+mj-ea"/>
              <a:cs typeface="+mj-cs"/>
            </a:endParaRPr>
          </a:p>
        </p:txBody>
      </p:sp>
    </p:spTree>
  </p:cSld>
  <p:clrMapOvr>
    <a:masterClrMapping/>
  </p:clrMapOvr>
  <p:transition spd="slow">
    <p:circle/>
  </p:transition>
  <p:timing/>
</p:sld>
</file>

<file path=ppt/slides/slide1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4" name="Picture 3" descr="School Bell.png"/>
          <p:cNvPicPr>
            <a:picLocks noChangeAspect="1"/>
          </p:cNvPicPr>
          <p:nvPr/>
        </p:nvPicPr>
        <p:blipFill>
          <a:blip r:embed="rId2"/>
          <a:stretch>
            <a:fillRect/>
          </a:stretch>
        </p:blipFill>
        <p:spPr>
          <a:xfrm>
            <a:off x="2786806" y="1311166"/>
            <a:ext cx="3513386" cy="2929286"/>
          </a:xfrm>
          <a:prstGeom prst="rect">
            <a:avLst/>
          </a:prstGeom>
        </p:spPr>
      </p:pic>
    </p:spTree>
  </p:cSld>
  <p:clrMapOvr>
    <a:masterClrMapping/>
  </p:clrMapOvr>
  <p:transition spd="med">
    <p:split orient="vert"/>
    <p:sndAc>
      <p:stSnd>
        <p:snd r:embed="rId3" name="School Bell Long Ring.wav"/>
      </p:stSnd>
    </p:sndAc>
  </p:transition>
  <p:timing/>
</p:sld>
</file>

<file path=ppt/slides/slide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sz="quarter" idx="1"/>
          </p:nvPr>
        </p:nvSpPr>
        <p:spPr>
          <a:xfrm>
            <a:off x="457200" y="188640"/>
            <a:ext cx="8229600" cy="5937523"/>
          </a:xfrm>
        </p:spPr>
        <p:txBody>
          <a:bodyPr>
            <a:normAutofit fontScale="92500" lnSpcReduction="20000"/>
          </a:bodyPr>
          <a:lstStyle/>
          <a:p>
            <a:pPr marL="0" indent="0" hangingPunct="0">
              <a:lnSpc>
                <a:spcPct val="110000"/>
              </a:lnSpc>
              <a:spcBef>
                <a:spcPct val="0"/>
              </a:spcBef>
              <a:buNone/>
            </a:pPr>
            <a:r>
              <a:rPr lang="mk-MK" sz="2800" b="1">
                <a:solidFill>
                  <a:schemeClr val="accent3">
                    <a:lumMod val="75000"/>
                  </a:schemeClr>
                </a:solidFill>
                <a:latin typeface="Cambria" pitchFamily="18" charset="0"/>
              </a:rPr>
              <a:t>Камера обскура</a:t>
            </a:r>
            <a:r>
              <a:rPr lang="mk-MK" sz="2800">
                <a:solidFill>
                  <a:schemeClr val="accent3">
                    <a:lumMod val="75000"/>
                  </a:schemeClr>
                </a:solidFill>
                <a:latin typeface="Cambria" pitchFamily="18" charset="0"/>
              </a:rPr>
              <a:t> е оптичка направа која порано се користела како помагало за цртање, а исто така претставува пронајдок кој допринел за откривање на фотографијата. Денешните фотоапарати понекогаш се викаат камери баш поради сличноста со оваа направа.</a:t>
            </a:r>
          </a:p>
          <a:p>
            <a:pPr marL="0" indent="0">
              <a:lnSpc>
                <a:spcPct val="110000"/>
              </a:lnSpc>
              <a:spcBef>
                <a:spcPct val="0"/>
              </a:spcBef>
              <a:buNone/>
            </a:pPr>
            <a:r>
              <a:rPr lang="ru-RU" sz="2800">
                <a:solidFill>
                  <a:schemeClr val="accent3">
                    <a:lumMod val="75000"/>
                  </a:schemeClr>
                </a:solidFill>
                <a:latin typeface="Cambria" pitchFamily="18" charset="0"/>
              </a:rPr>
              <a:t>Некои светлински феномени се пратени преку непосредно набљудување, но тоа не е секогаш можно. </a:t>
            </a:r>
            <a:endParaRPr lang="mk-MK" sz="2800">
              <a:solidFill>
                <a:schemeClr val="accent3">
                  <a:lumMod val="75000"/>
                </a:schemeClr>
              </a:solidFill>
              <a:latin typeface="Cambria" pitchFamily="18" charset="0"/>
            </a:endParaRPr>
          </a:p>
          <a:p>
            <a:pPr marL="0" indent="0">
              <a:lnSpc>
                <a:spcPct val="110000"/>
              </a:lnSpc>
              <a:spcBef>
                <a:spcPct val="0"/>
              </a:spcBef>
              <a:buNone/>
            </a:pPr>
            <a:r>
              <a:rPr lang="ru-RU" sz="2800">
                <a:solidFill>
                  <a:schemeClr val="accent3">
                    <a:lumMod val="75000"/>
                  </a:schemeClr>
                </a:solidFill>
                <a:latin typeface="Cambria" pitchFamily="18" charset="0"/>
              </a:rPr>
              <a:t>Постоеле феномени кои не можеле да се пратат непосредно (без помошно средство), на пример помрачувањето на сонцето. Еден таков посредник била темната соба (лат. </a:t>
            </a:r>
            <a:r>
              <a:rPr lang="en-GB" sz="2800">
                <a:solidFill>
                  <a:schemeClr val="accent3">
                    <a:lumMod val="75000"/>
                  </a:schemeClr>
                </a:solidFill>
                <a:latin typeface="Cambria" pitchFamily="18" charset="0"/>
              </a:rPr>
              <a:t>camera obscura</a:t>
            </a:r>
            <a:r>
              <a:rPr lang="ru-RU" sz="2800">
                <a:solidFill>
                  <a:schemeClr val="accent3">
                    <a:lumMod val="75000"/>
                  </a:schemeClr>
                </a:solidFill>
                <a:latin typeface="Cambria" pitchFamily="18" charset="0"/>
              </a:rPr>
              <a:t>). Всушност, нешто чудно и прекрасно се случува кога светлината влегува во темен простор низ мал отвор.</a:t>
            </a:r>
            <a:endParaRPr lang="mk-MK" sz="2800">
              <a:solidFill>
                <a:schemeClr val="accent3">
                  <a:lumMod val="75000"/>
                </a:schemeClr>
              </a:solidFill>
              <a:latin typeface="Cambria" pitchFamily="18" charset="0"/>
            </a:endParaRPr>
          </a:p>
          <a:p>
            <a:pPr>
              <a:buNone/>
            </a:pPr>
            <a:endParaRPr lang="mk-MK">
              <a:latin typeface="Cambria" pitchFamily="18" charset="0"/>
            </a:endParaRPr>
          </a:p>
        </p:txBody>
      </p:sp>
    </p:spTree>
  </p:cSld>
  <p:clrMapOvr>
    <a:masterClrMapping/>
  </p:clrMapOvr>
  <p:transition spd="med">
    <p:pull dir="d"/>
  </p:transition>
  <p:timing/>
</p:sld>
</file>

<file path=ppt/slides/slide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4" name="Picture 3" descr="камера обскура3.jpg"/>
          <p:cNvPicPr>
            <a:picLocks noChangeAspect="1"/>
          </p:cNvPicPr>
          <p:nvPr/>
        </p:nvPicPr>
        <p:blipFill>
          <a:blip r:embed="rId2"/>
          <a:stretch>
            <a:fillRect/>
          </a:stretch>
        </p:blipFill>
        <p:spPr>
          <a:xfrm>
            <a:off x="321761" y="1484784"/>
            <a:ext cx="8498711" cy="3141191"/>
          </a:xfrm>
          <a:prstGeom prst="rect">
            <a:avLst/>
          </a:prstGeom>
        </p:spPr>
      </p:pic>
    </p:spTree>
  </p:cSld>
  <p:clrMapOvr>
    <a:masterClrMapping/>
  </p:clrMapOvr>
  <p:transition spd="med">
    <p:wipe dir="r"/>
  </p:transition>
  <p:timing/>
</p:sld>
</file>

<file path=ppt/slides/slide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sz="quarter" idx="1"/>
          </p:nvPr>
        </p:nvSpPr>
        <p:spPr>
          <a:xfrm>
            <a:off x="457200" y="404665"/>
            <a:ext cx="8229600" cy="5472608"/>
          </a:xfrm>
        </p:spPr>
        <p:txBody>
          <a:bodyPr>
            <a:normAutofit lnSpcReduction="10000"/>
          </a:bodyPr>
          <a:lstStyle/>
          <a:p>
            <a:pPr marL="0" indent="0">
              <a:lnSpc>
                <a:spcPct val="120000"/>
              </a:lnSpc>
              <a:spcBef>
                <a:spcPct val="0"/>
              </a:spcBef>
              <a:buNone/>
            </a:pPr>
            <a:r>
              <a:rPr lang="ru-RU">
                <a:solidFill>
                  <a:schemeClr val="accent3">
                    <a:lumMod val="75000"/>
                  </a:schemeClr>
                </a:solidFill>
                <a:latin typeface="Cambria" pitchFamily="18" charset="0"/>
              </a:rPr>
              <a:t>Во 350 година пред нашата ера во Платоновата држава, опишана е пештера на чии ѕидови, благодарејќи на еден отвор кој пропушта светлина, се појавуваат интересни игри на сенките. Таквиот принцип на светлинска проекција бил познат и на други мислители во стариот век. Подоцна, Аристотел во четвртиот век пред новата ера воочил и во својата „Физика“ опишал еден сличен феномен: „Тој го набљудувал полумесечниот облик на делумно помраченото сонце, кое се проектирало на земјата низ отворите на ситото или низ проредите на листовите во сенката на дрвото. Исто така забележал дека сликата станува поостра, колку што отворот е помал</a:t>
            </a:r>
            <a:r>
              <a:rPr lang="ru-RU" smtClean="0">
                <a:solidFill>
                  <a:schemeClr val="accent3">
                    <a:lumMod val="75000"/>
                  </a:schemeClr>
                </a:solidFill>
                <a:latin typeface="Cambria" pitchFamily="18" charset="0"/>
              </a:rPr>
              <a:t>.“</a:t>
            </a:r>
            <a:endParaRPr lang="mk-MK">
              <a:solidFill>
                <a:schemeClr val="accent3">
                  <a:lumMod val="75000"/>
                </a:schemeClr>
              </a:solidFill>
              <a:latin typeface="Cambria" pitchFamily="18" charset="0"/>
            </a:endParaRPr>
          </a:p>
        </p:txBody>
      </p:sp>
    </p:spTree>
  </p:cSld>
  <p:clrMapOvr>
    <a:masterClrMapping/>
  </p:clrMapOvr>
  <p:transition spd="med">
    <p:wipe dir="d"/>
  </p:transition>
  <p:timing/>
</p:sld>
</file>

<file path=ppt/slides/slide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sz="quarter" idx="1"/>
          </p:nvPr>
        </p:nvSpPr>
        <p:spPr>
          <a:xfrm>
            <a:off x="457200" y="260648"/>
            <a:ext cx="8229600" cy="5865515"/>
          </a:xfrm>
        </p:spPr>
        <p:txBody>
          <a:bodyPr>
            <a:normAutofit fontScale="92500"/>
          </a:bodyPr>
          <a:lstStyle/>
          <a:p>
            <a:pPr marL="0" indent="0">
              <a:lnSpc>
                <a:spcPct val="120000"/>
              </a:lnSpc>
              <a:spcBef>
                <a:spcPct val="0"/>
              </a:spcBef>
              <a:buNone/>
            </a:pPr>
            <a:r>
              <a:rPr lang="mk-MK">
                <a:solidFill>
                  <a:schemeClr val="accent3">
                    <a:lumMod val="75000"/>
                  </a:schemeClr>
                </a:solidFill>
                <a:latin typeface="Cambria" pitchFamily="18" charset="0"/>
              </a:rPr>
              <a:t>Леонардо да Винчи го нацртал овој процес во Ренесансна Италија. Во многу одмаралишта во 19 век ова било многу популарна занимација. Еден професор по уметност направил многу интересен експеримент. Ги покрил прозорците на својата училница со црна пластика, целосно затемнувајќи ја просторијата и исекол многу мал отвор на материјалот. Речиси инстантно спротивниот ѕид станал како филмско платно, па неговата површина била покриена со интересна слика од луѓе и автомобили кои се движеле покрај зградата. И уште нешто, сликата била наопаку, небото на подот, земјата на таванот - законите на гравитацијата биле сосема занемарени. Овој професор ја претворил својата училница во камера обскура, темна комора, можеби најстарата позната направа за сликање и претходникот на фотографската камера. </a:t>
            </a:r>
          </a:p>
          <a:p>
            <a:pPr>
              <a:buNone/>
            </a:pPr>
            <a:endParaRPr lang="mk-MK">
              <a:solidFill>
                <a:schemeClr val="accent3">
                  <a:lumMod val="75000"/>
                </a:schemeClr>
              </a:solidFill>
              <a:latin typeface="Cambria" pitchFamily="18" charset="0"/>
            </a:endParaRPr>
          </a:p>
        </p:txBody>
      </p:sp>
    </p:spTree>
  </p:cSld>
  <p:clrMapOvr>
    <a:masterClrMapping/>
  </p:clrMapOvr>
  <p:transition spd="med">
    <p:wipe dir="d"/>
  </p:transition>
  <p:timing/>
</p:sld>
</file>

<file path=ppt/slides/slide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4" name="Picture 3" descr="камера обскура1.jpg"/>
          <p:cNvPicPr>
            <a:picLocks noChangeAspect="1"/>
          </p:cNvPicPr>
          <p:nvPr/>
        </p:nvPicPr>
        <p:blipFill>
          <a:blip r:embed="rId2"/>
          <a:stretch>
            <a:fillRect/>
          </a:stretch>
        </p:blipFill>
        <p:spPr>
          <a:xfrm>
            <a:off x="323528" y="620688"/>
            <a:ext cx="8128000" cy="4845050"/>
          </a:xfrm>
          <a:prstGeom prst="rect">
            <a:avLst/>
          </a:prstGeom>
        </p:spPr>
      </p:pic>
    </p:spTree>
  </p:cSld>
  <p:clrMapOvr>
    <a:masterClrMapping/>
  </p:clrMapOvr>
  <p:transition spd="med">
    <p:split/>
  </p:transition>
  <p:timing/>
</p:sld>
</file>

<file path=ppt/slides/slide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sz="quarter" idx="1"/>
          </p:nvPr>
        </p:nvSpPr>
        <p:spPr>
          <a:xfrm>
            <a:off x="457200" y="332656"/>
            <a:ext cx="8229600" cy="5760640"/>
          </a:xfrm>
        </p:spPr>
        <p:txBody>
          <a:bodyPr>
            <a:normAutofit fontScale="47500" lnSpcReduction="20000"/>
          </a:bodyPr>
          <a:lstStyle/>
          <a:p>
            <a:pPr marL="0" indent="0" hangingPunct="0">
              <a:lnSpc>
                <a:spcPct val="120000"/>
              </a:lnSpc>
              <a:spcBef>
                <a:spcPct val="0"/>
              </a:spcBef>
              <a:buNone/>
            </a:pPr>
            <a:r>
              <a:rPr lang="mk-MK" sz="4400">
                <a:solidFill>
                  <a:schemeClr val="accent3">
                    <a:lumMod val="75000"/>
                  </a:schemeClr>
                </a:solidFill>
                <a:latin typeface="Cambria" pitchFamily="18" charset="0"/>
              </a:rPr>
              <a:t>Објаснувањето на оптичкиот принцип на кој функционира направата е следно:</a:t>
            </a:r>
          </a:p>
          <a:p>
            <a:pPr marL="0" indent="0" hangingPunct="0">
              <a:lnSpc>
                <a:spcPct val="120000"/>
              </a:lnSpc>
              <a:spcBef>
                <a:spcPct val="0"/>
              </a:spcBef>
              <a:buNone/>
            </a:pPr>
            <a:r>
              <a:rPr lang="mk-MK" sz="4400">
                <a:solidFill>
                  <a:schemeClr val="accent3">
                    <a:lumMod val="75000"/>
                  </a:schemeClr>
                </a:solidFill>
                <a:latin typeface="Cambria" pitchFamily="18" charset="0"/>
              </a:rPr>
              <a:t>Светлината однадвор влегува низ отворот под одреден агол, зраците се рефлектираат од површините на предметите, од повисоките се одбива надолу, а од пониските се одбива нагоре. Зраците се вкрстуваат во темниот простор создавајќи превртена слика. Изгледа како чудо или трик, но тоа е основна физика. Мозокот автоматски ја поправа сликата која ја гледа окото, а додека кај камера обскура сликата останува превртена.</a:t>
            </a:r>
            <a:br>
              <a:rPr lang="mk-MK" sz="4400" b="1">
                <a:solidFill>
                  <a:schemeClr val="accent3">
                    <a:lumMod val="75000"/>
                  </a:schemeClr>
                </a:solidFill>
                <a:latin typeface="Cambria" pitchFamily="18" charset="0"/>
              </a:rPr>
            </a:br>
            <a:r>
              <a:rPr lang="mk-MK" sz="4400">
                <a:solidFill>
                  <a:schemeClr val="accent3">
                    <a:lumMod val="75000"/>
                  </a:schemeClr>
                </a:solidFill>
                <a:latin typeface="Cambria" pitchFamily="18" charset="0"/>
              </a:rPr>
              <a:t>Преносна верзија од камера обскура: комората била кутија, дупчето било покриено со леќа. Научниците ја употребувале да ги набљудуваат соларните затемнувања. За да се долови проектираната слика, иноваторите во 1800 – те години почнале да ставаат хемиски третирани хартии или метални плочи на задниот дел на камерата обскура и така се </a:t>
            </a:r>
            <a:r>
              <a:rPr lang="ru-RU" sz="4400">
                <a:solidFill>
                  <a:schemeClr val="accent3">
                    <a:lumMod val="75000"/>
                  </a:schemeClr>
                </a:solidFill>
                <a:latin typeface="Cambria" pitchFamily="18" charset="0"/>
              </a:rPr>
              <a:t>создадена</a:t>
            </a:r>
            <a:r>
              <a:rPr lang="mk-MK" sz="4400">
                <a:solidFill>
                  <a:schemeClr val="accent3">
                    <a:lumMod val="75000"/>
                  </a:schemeClr>
                </a:solidFill>
                <a:latin typeface="Cambria" pitchFamily="18" charset="0"/>
              </a:rPr>
              <a:t> уметноста на фотографијата.</a:t>
            </a:r>
          </a:p>
          <a:p>
            <a:pPr>
              <a:buNone/>
            </a:pPr>
            <a:endParaRPr lang="mk-MK">
              <a:solidFill>
                <a:schemeClr val="accent3">
                  <a:lumMod val="75000"/>
                </a:schemeClr>
              </a:solidFill>
            </a:endParaRPr>
          </a:p>
        </p:txBody>
      </p:sp>
    </p:spTree>
  </p:cSld>
  <p:clrMapOvr>
    <a:masterClrMapping/>
  </p:clrMapOvr>
  <p:transition spd="med">
    <p:push dir="d"/>
  </p:transition>
  <p:timing/>
</p:sld>
</file>

<file path=ppt/slides/slide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4" name="Picture 3" descr="камера обскура2.jpg"/>
          <p:cNvPicPr>
            <a:picLocks noChangeAspect="1"/>
          </p:cNvPicPr>
          <p:nvPr/>
        </p:nvPicPr>
        <p:blipFill>
          <a:blip r:embed="rId2"/>
          <a:stretch>
            <a:fillRect/>
          </a:stretch>
        </p:blipFill>
        <p:spPr>
          <a:xfrm>
            <a:off x="1934517" y="1772816"/>
            <a:ext cx="4796483" cy="3011909"/>
          </a:xfrm>
          <a:prstGeom prst="rect">
            <a:avLst/>
          </a:prstGeom>
        </p:spPr>
      </p:pic>
    </p:spTree>
  </p:cSld>
  <p:clrMapOvr>
    <a:masterClrMapping/>
  </p:clrMapOvr>
  <p:transition spd="med">
    <p:push dir="d"/>
  </p:transition>
  <p:timing/>
</p:sld>
</file>

<file path=ppt/slides/slide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sz="quarter" idx="1"/>
          </p:nvPr>
        </p:nvSpPr>
        <p:spPr>
          <a:xfrm>
            <a:off x="457200" y="260648"/>
            <a:ext cx="8229600" cy="5976664"/>
          </a:xfrm>
        </p:spPr>
        <p:txBody>
          <a:bodyPr>
            <a:normAutofit lnSpcReduction="10000"/>
          </a:bodyPr>
          <a:lstStyle/>
          <a:p>
            <a:pPr marL="0" indent="0" hangingPunct="0">
              <a:lnSpc>
                <a:spcPct val="120000"/>
              </a:lnSpc>
              <a:spcBef>
                <a:spcPct val="0"/>
              </a:spcBef>
              <a:buNone/>
            </a:pPr>
            <a:r>
              <a:rPr lang="mk-MK">
                <a:solidFill>
                  <a:schemeClr val="accent3">
                    <a:lumMod val="75000"/>
                  </a:schemeClr>
                </a:solidFill>
                <a:latin typeface="Cambria" pitchFamily="18" charset="0"/>
              </a:rPr>
              <a:t>Денес со помош на техниката на камера обскура се создаваат многу интересни фотографии.</a:t>
            </a:r>
          </a:p>
          <a:p>
            <a:pPr marL="0" indent="0" hangingPunct="0">
              <a:lnSpc>
                <a:spcPct val="120000"/>
              </a:lnSpc>
              <a:spcBef>
                <a:spcPct val="0"/>
              </a:spcBef>
              <a:buNone/>
            </a:pPr>
            <a:r>
              <a:rPr lang="mk-MK">
                <a:solidFill>
                  <a:schemeClr val="accent3">
                    <a:lumMod val="75000"/>
                  </a:schemeClr>
                </a:solidFill>
                <a:latin typeface="Cambria" pitchFamily="18" charset="0"/>
              </a:rPr>
              <a:t> </a:t>
            </a:r>
          </a:p>
          <a:p>
            <a:pPr marL="0" indent="0" hangingPunct="0">
              <a:lnSpc>
                <a:spcPct val="120000"/>
              </a:lnSpc>
              <a:spcBef>
                <a:spcPct val="0"/>
              </a:spcBef>
              <a:buNone/>
            </a:pPr>
            <a:r>
              <a:rPr lang="mk-MK">
                <a:solidFill>
                  <a:schemeClr val="accent3">
                    <a:lumMod val="75000"/>
                  </a:schemeClr>
                </a:solidFill>
                <a:latin typeface="Cambria" pitchFamily="18" charset="0"/>
              </a:rPr>
              <a:t>За крај обидете се сами во домашни услови да направите камера обскура и сработете ја активноста 3.3 „Менување на големината на превртената слика“ на стр. 65 од учебникот по физика за осмо одд.</a:t>
            </a:r>
          </a:p>
          <a:p>
            <a:pPr marL="0" indent="0" hangingPunct="0">
              <a:lnSpc>
                <a:spcPct val="120000"/>
              </a:lnSpc>
              <a:spcBef>
                <a:spcPct val="0"/>
              </a:spcBef>
              <a:buNone/>
            </a:pPr>
            <a:r>
              <a:rPr lang="mk-MK" b="1">
                <a:solidFill>
                  <a:schemeClr val="accent3">
                    <a:lumMod val="75000"/>
                  </a:schemeClr>
                </a:solidFill>
                <a:latin typeface="Cambria" pitchFamily="18" charset="0"/>
              </a:rPr>
              <a:t> </a:t>
            </a:r>
            <a:endParaRPr lang="en-US" b="1" smtClean="0">
              <a:solidFill>
                <a:schemeClr val="accent3">
                  <a:lumMod val="75000"/>
                </a:schemeClr>
              </a:solidFill>
              <a:latin typeface="Cambria" pitchFamily="18" charset="0"/>
            </a:endParaRPr>
          </a:p>
          <a:p>
            <a:pPr marL="0" indent="0" hangingPunct="0">
              <a:lnSpc>
                <a:spcPct val="120000"/>
              </a:lnSpc>
              <a:spcBef>
                <a:spcPct val="0"/>
              </a:spcBef>
              <a:buNone/>
            </a:pPr>
            <a:endParaRPr lang="mk-MK">
              <a:solidFill>
                <a:schemeClr val="accent3">
                  <a:lumMod val="75000"/>
                </a:schemeClr>
              </a:solidFill>
              <a:latin typeface="Cambria" pitchFamily="18" charset="0"/>
            </a:endParaRPr>
          </a:p>
          <a:p>
            <a:pPr marL="0" indent="0" hangingPunct="0">
              <a:lnSpc>
                <a:spcPct val="120000"/>
              </a:lnSpc>
              <a:spcBef>
                <a:spcPct val="0"/>
              </a:spcBef>
              <a:buNone/>
            </a:pPr>
            <a:r>
              <a:rPr lang="ru-RU">
                <a:solidFill>
                  <a:schemeClr val="accent3">
                    <a:lumMod val="75000"/>
                  </a:schemeClr>
                </a:solidFill>
                <a:latin typeface="Cambria" pitchFamily="18" charset="0"/>
              </a:rPr>
              <a:t>Еве неколку корисни линков</a:t>
            </a:r>
            <a:r>
              <a:rPr lang="mk-MK">
                <a:solidFill>
                  <a:schemeClr val="accent3">
                    <a:lumMod val="75000"/>
                  </a:schemeClr>
                </a:solidFill>
                <a:latin typeface="Cambria" pitchFamily="18" charset="0"/>
              </a:rPr>
              <a:t>и:</a:t>
            </a:r>
          </a:p>
          <a:p>
            <a:pPr marL="0" indent="0" hangingPunct="0">
              <a:lnSpc>
                <a:spcPct val="120000"/>
              </a:lnSpc>
              <a:spcBef>
                <a:spcPct val="0"/>
              </a:spcBef>
              <a:buNone/>
            </a:pPr>
            <a:r>
              <a:rPr lang="en-US">
                <a:solidFill>
                  <a:schemeClr val="accent3">
                    <a:lumMod val="75000"/>
                  </a:schemeClr>
                </a:solidFill>
                <a:latin typeface="Cambria" pitchFamily="18" charset="0"/>
              </a:rPr>
              <a:t> </a:t>
            </a:r>
            <a:endParaRPr lang="mk-MK">
              <a:solidFill>
                <a:schemeClr val="accent3">
                  <a:lumMod val="75000"/>
                </a:schemeClr>
              </a:solidFill>
              <a:latin typeface="Cambria" pitchFamily="18" charset="0"/>
            </a:endParaRPr>
          </a:p>
          <a:p>
            <a:pPr marL="0" indent="0" hangingPunct="0">
              <a:lnSpc>
                <a:spcPct val="120000"/>
              </a:lnSpc>
              <a:spcBef>
                <a:spcPct val="0"/>
              </a:spcBef>
              <a:buNone/>
            </a:pPr>
            <a:r>
              <a:rPr lang="mk-MK" u="sng">
                <a:hlinkClick r:id="rId2"/>
              </a:rPr>
              <a:t>https://www.youtube.com/watch?v=pTjzSsk4Lw8</a:t>
            </a:r>
            <a:endParaRPr lang="mk-MK"/>
          </a:p>
          <a:p>
            <a:pPr marL="0" indent="0" hangingPunct="0">
              <a:lnSpc>
                <a:spcPct val="120000"/>
              </a:lnSpc>
              <a:spcBef>
                <a:spcPct val="0"/>
              </a:spcBef>
              <a:buNone/>
            </a:pPr>
            <a:r>
              <a:rPr lang="en-US"/>
              <a:t> </a:t>
            </a:r>
            <a:endParaRPr lang="mk-MK"/>
          </a:p>
          <a:p>
            <a:pPr marL="0" indent="0" hangingPunct="0">
              <a:lnSpc>
                <a:spcPct val="120000"/>
              </a:lnSpc>
              <a:spcBef>
                <a:spcPct val="0"/>
              </a:spcBef>
              <a:buNone/>
            </a:pPr>
            <a:r>
              <a:rPr lang="mk-MK" u="sng">
                <a:hlinkClick r:id="rId3"/>
              </a:rPr>
              <a:t>https://www.youtube.com/watch?v=u4Ah_f4a2Jc</a:t>
            </a:r>
            <a:endParaRPr lang="mk-MK"/>
          </a:p>
          <a:p>
            <a:pPr>
              <a:buNone/>
            </a:pPr>
            <a:endParaRPr lang="mk-MK"/>
          </a:p>
        </p:txBody>
      </p:sp>
    </p:spTree>
  </p:cSld>
  <p:clrMapOvr>
    <a:masterClrMapping/>
  </p:clrMapOvr>
  <p:transition spd="med">
    <p:push dir="d"/>
  </p:transition>
  <p:timing/>
</p:sld>
</file>

<file path=ppt/tags/tag1.xml><?xml version="1.0" encoding="utf-8"?>
<p:tagLst xmlns:p="http://schemas.openxmlformats.org/presentationml/2006/main">
  <p:tag name="AS_NET" val="4.0.30319.42000"/>
  <p:tag name="AS_OS" val="Microsoft Windows NT 6.2.9200.0"/>
  <p:tag name="AS_RELEASE_DATE" val="2018.09.12"/>
  <p:tag name="AS_TITLE" val="Aspose.Slides for .NET 2.0"/>
  <p:tag name="AS_VERSION" val="18.9"/>
</p:tagLst>
</file>

<file path=ppt/theme/_rels/theme1.xml.rels>&#65279;<?xml version="1.0" encoding="utf-8" standalone="yes"?><Relationships xmlns="http://schemas.openxmlformats.org/package/2006/relationships"><Relationship Id="rId1" Type="http://schemas.openxmlformats.org/officeDocument/2006/relationships/image" Target="../media/image1.jpeg" /></Relationships>
</file>

<file path=ppt/theme/theme1.xml><?xml version="1.0" encoding="utf-8"?>
<a:theme xmlns:r="http://schemas.openxmlformats.org/officeDocument/2006/relationships"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Arial"/>
        <a:cs typeface="Arial"/>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Arial"/>
        <a:cs typeface="Arial"/>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r:embed="rId1">
            <a:duotone>
              <a:schemeClr val="phClr">
                <a:shade val="80000"/>
              </a:schemeClr>
              <a:schemeClr val="phClr">
                <a:tint val="91000"/>
              </a:schemeClr>
            </a:duotone>
          </a:blip>
          <a:tile tx="0" ty="0" sx="40000" sy="50000" flip="y" algn="tl"/>
        </a:blip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22</Paragraphs>
  <Slides>10</Slides>
  <Notes>0</Notes>
  <TotalTime>40</TotalTime>
  <HiddenSlides>0</HiddenSlides>
  <MMClips>0</MMClips>
  <ScaleCrop>0</ScaleCrop>
  <HeadingPairs>
    <vt:vector baseType="variant" size="4">
      <vt:variant>
        <vt:lpstr>Theme</vt:lpstr>
      </vt:variant>
      <vt:variant>
        <vt:i4>1</vt:i4>
      </vt:variant>
      <vt:variant>
        <vt:lpstr>Slide Titles</vt:lpstr>
      </vt:variant>
      <vt:variant>
        <vt:i4>10</vt:i4>
      </vt:variant>
    </vt:vector>
  </HeadingPairs>
  <TitlesOfParts>
    <vt:vector baseType="lpstr" size="11">
      <vt:lpstr>Oriel</vt:lpstr>
      <vt:lpstr>Тема:„Светлина“</vt:lpstr>
      <vt:lpstr>Slide 2</vt:lpstr>
      <vt:lpstr>Slide 3</vt:lpstr>
      <vt:lpstr>Slide 4</vt:lpstr>
      <vt:lpstr>Slide 5</vt:lpstr>
      <vt:lpstr>Slide 6</vt:lpstr>
      <vt:lpstr>Slide 7</vt:lpstr>
      <vt:lpstr>Slide 8</vt:lpstr>
      <vt:lpstr>Slide 9</vt:lpstr>
      <vt:lpstr>Slide 10</vt:lpstr>
    </vt:vector>
  </TitlesOfParts>
  <LinksUpToDate>0</LinksUpToDate>
  <SharedDoc>0</SharedDoc>
  <HyperlinksChanged>0</HyperlinksChanged>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Тема: „Светлина“</dc:title>
  <cp:revision>7</cp:revision>
  <dcterms:created xsi:type="dcterms:W3CDTF">2020-03-18T02:39:56Z</dcterms:created>
  <dcterms:modified xsi:type="dcterms:W3CDTF">2020-03-19T14:58:58Z</dcterms:modified>
</cp:coreProperties>
</file>