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C8EE3-2E80-4F16-9843-38D2020349A4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DE43-08D4-42B2-A2DA-475E41CE9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C8EE3-2E80-4F16-9843-38D2020349A4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DE43-08D4-42B2-A2DA-475E41CE9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C8EE3-2E80-4F16-9843-38D2020349A4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DE43-08D4-42B2-A2DA-475E41CE9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C8EE3-2E80-4F16-9843-38D2020349A4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DE43-08D4-42B2-A2DA-475E41CE9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C8EE3-2E80-4F16-9843-38D2020349A4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DE43-08D4-42B2-A2DA-475E41CE9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C8EE3-2E80-4F16-9843-38D2020349A4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DE43-08D4-42B2-A2DA-475E41CE9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C8EE3-2E80-4F16-9843-38D2020349A4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DE43-08D4-42B2-A2DA-475E41CE9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C8EE3-2E80-4F16-9843-38D2020349A4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DE43-08D4-42B2-A2DA-475E41CE9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C8EE3-2E80-4F16-9843-38D2020349A4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DE43-08D4-42B2-A2DA-475E41CE9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C8EE3-2E80-4F16-9843-38D2020349A4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DE43-08D4-42B2-A2DA-475E41CE9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C8EE3-2E80-4F16-9843-38D2020349A4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CF6DE43-08D4-42B2-A2DA-475E41CE9D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6C8EE3-2E80-4F16-9843-38D2020349A4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F6DE43-08D4-42B2-A2DA-475E41CE9D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Канцелариско и административно работење </a:t>
            </a:r>
            <a:r>
              <a:rPr lang="en-US" dirty="0" smtClean="0"/>
              <a:t>III –</a:t>
            </a:r>
            <a:r>
              <a:rPr lang="mk-MK" dirty="0" smtClean="0"/>
              <a:t>година ( </a:t>
            </a:r>
            <a:r>
              <a:rPr lang="mk-MK" dirty="0" smtClean="0"/>
              <a:t>март, 2020)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mk-MK" dirty="0" smtClean="0"/>
              <a:t>тема</a:t>
            </a:r>
            <a:r>
              <a:rPr lang="en-US" dirty="0" smtClean="0"/>
              <a:t> </a:t>
            </a:r>
            <a:r>
              <a:rPr lang="mk-MK" dirty="0" smtClean="0"/>
              <a:t>: Информатизација и автоматизација на канцелариското </a:t>
            </a:r>
            <a:r>
              <a:rPr lang="mk-MK" dirty="0" smtClean="0"/>
              <a:t>работење</a:t>
            </a:r>
          </a:p>
          <a:p>
            <a:endParaRPr lang="mk-MK" dirty="0" smtClean="0"/>
          </a:p>
          <a:p>
            <a:r>
              <a:rPr lang="mk-MK" dirty="0" smtClean="0"/>
              <a:t>  наставник : м-р Дејан Стојков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Канцелариски пакети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mk-MK" dirty="0" smtClean="0"/>
              <a:t>Пакети од неколку канцелариски пакети кои што го олеснуваат скојдневното канцелариско работење. Пример: </a:t>
            </a:r>
            <a:r>
              <a:rPr lang="en-US" dirty="0" err="1" smtClean="0"/>
              <a:t>Mikrosoft</a:t>
            </a:r>
            <a:r>
              <a:rPr lang="en-US" dirty="0" smtClean="0"/>
              <a:t> </a:t>
            </a:r>
            <a:r>
              <a:rPr lang="en-US" dirty="0" err="1" smtClean="0"/>
              <a:t>Offise</a:t>
            </a:r>
            <a:r>
              <a:rPr lang="en-US" dirty="0" smtClean="0"/>
              <a:t>, Open </a:t>
            </a:r>
            <a:r>
              <a:rPr lang="en-US" dirty="0" err="1" smtClean="0"/>
              <a:t>offise</a:t>
            </a:r>
            <a:r>
              <a:rPr lang="en-US" dirty="0" smtClean="0"/>
              <a:t>, </a:t>
            </a:r>
            <a:r>
              <a:rPr lang="mk-MK" dirty="0" smtClean="0"/>
              <a:t>и</a:t>
            </a:r>
            <a:r>
              <a:rPr lang="mk-MK" dirty="0" smtClean="0"/>
              <a:t> др.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Уредување на текст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mk-MK" dirty="0" smtClean="0"/>
              <a:t>Програмите за уредување на текст се користат за составување, уредување, средување и печатење на документи на пр. Писма, Кај овие програми моѓностите за уредување на текстот во рамките на еден или повеќе документи се неограничени во споредба со дактилогравските машини. Пример: </a:t>
            </a:r>
            <a:r>
              <a:rPr lang="en-US" dirty="0" err="1" smtClean="0"/>
              <a:t>Mikrosoft</a:t>
            </a:r>
            <a:r>
              <a:rPr lang="en-US" dirty="0" smtClean="0"/>
              <a:t> </a:t>
            </a:r>
            <a:r>
              <a:rPr lang="en-US" dirty="0" err="1" smtClean="0"/>
              <a:t>Word,Open</a:t>
            </a:r>
            <a:r>
              <a:rPr lang="en-US" dirty="0" smtClean="0"/>
              <a:t> </a:t>
            </a:r>
            <a:r>
              <a:rPr lang="en-US" dirty="0" err="1" smtClean="0"/>
              <a:t>offise</a:t>
            </a:r>
            <a:r>
              <a:rPr lang="en-US" dirty="0" smtClean="0"/>
              <a:t> writer </a:t>
            </a:r>
            <a:r>
              <a:rPr lang="mk-MK" dirty="0" smtClean="0"/>
              <a:t>и др.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База на податоци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mk-MK" dirty="0" smtClean="0"/>
              <a:t>Оваа програма се користи за управување со голема база на податоци</a:t>
            </a:r>
            <a:r>
              <a:rPr lang="en-US" dirty="0" smtClean="0"/>
              <a:t> </a:t>
            </a:r>
            <a:r>
              <a:rPr lang="mk-MK" dirty="0" smtClean="0"/>
              <a:t>како на пример податоци за странките податоци за населението и сл. Пример : </a:t>
            </a:r>
            <a:r>
              <a:rPr lang="en-US" dirty="0" smtClean="0"/>
              <a:t>Microsoft Access.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Презентации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mk-MK" dirty="0" smtClean="0"/>
              <a:t>Оваа програма се користи за организирање на предавања презентации, усни говори деловни презентации и сл. Пример: </a:t>
            </a:r>
            <a:r>
              <a:rPr lang="en-US" dirty="0" smtClean="0"/>
              <a:t>M</a:t>
            </a:r>
            <a:r>
              <a:rPr lang="en-US" dirty="0" smtClean="0"/>
              <a:t>icrosoft </a:t>
            </a:r>
            <a:r>
              <a:rPr lang="en-US" dirty="0" smtClean="0"/>
              <a:t>P</a:t>
            </a:r>
            <a:r>
              <a:rPr lang="en-US" dirty="0" smtClean="0"/>
              <a:t>ower Point.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Програми за електронска пошта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mk-MK" dirty="0" smtClean="0"/>
              <a:t>Програмите за електронска пошта му овозможува на корисникот да комуницира по електронски пат со другите корисници. Овие програми овозможуваат праќање и примење на пораки. Пример: </a:t>
            </a:r>
            <a:r>
              <a:rPr lang="en-US" dirty="0" smtClean="0"/>
              <a:t>Yahoo. Gmail. Hotmail, </a:t>
            </a:r>
            <a:r>
              <a:rPr lang="mk-MK" dirty="0" smtClean="0"/>
              <a:t> и др.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Интернет пребарувач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Интернет пребарувачите се програми преку кои ние пристапуваме на интернет. Тој ни овозмошува прегледување на веб страниците , симнување на податоци од интернет и сл. Пример: </a:t>
            </a:r>
            <a:r>
              <a:rPr lang="en-US" dirty="0" smtClean="0"/>
              <a:t>Internet Explorer, </a:t>
            </a:r>
            <a:r>
              <a:rPr lang="en-US" dirty="0" err="1" smtClean="0"/>
              <a:t>Mozila</a:t>
            </a:r>
            <a:r>
              <a:rPr lang="en-US" dirty="0" smtClean="0"/>
              <a:t> Firefox </a:t>
            </a:r>
            <a:r>
              <a:rPr lang="en-US" dirty="0" err="1" smtClean="0"/>
              <a:t>Broeser</a:t>
            </a:r>
            <a:r>
              <a:rPr lang="en-US" dirty="0" smtClean="0"/>
              <a:t>, </a:t>
            </a:r>
            <a:r>
              <a:rPr lang="mk-MK" dirty="0" smtClean="0"/>
              <a:t>и др.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k-MK" dirty="0" smtClean="0"/>
              <a:t>                       </a:t>
            </a:r>
          </a:p>
          <a:p>
            <a:pPr>
              <a:buNone/>
            </a:pPr>
            <a:r>
              <a:rPr lang="mk-MK" dirty="0" smtClean="0"/>
              <a:t>                            ВИ БЛАГОДАРАМ</a:t>
            </a:r>
          </a:p>
          <a:p>
            <a:pPr>
              <a:buNone/>
            </a:pPr>
            <a:endParaRPr lang="mk-MK" dirty="0" smtClean="0"/>
          </a:p>
          <a:p>
            <a:pPr>
              <a:buNone/>
            </a:pPr>
            <a:endParaRPr lang="mk-MK" dirty="0" smtClean="0"/>
          </a:p>
          <a:p>
            <a:pPr>
              <a:buNone/>
            </a:pPr>
            <a:endParaRPr lang="mk-MK" dirty="0" smtClean="0"/>
          </a:p>
          <a:p>
            <a:pPr>
              <a:buNone/>
            </a:pPr>
            <a:endParaRPr lang="mk-M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Вовед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mk-MK" dirty="0" smtClean="0"/>
              <a:t>Канцелариското работење во повеќе служби е автоматизирано. Компијутерот и најновата информатичка технологија се користат во сите области на канцелариското работење, и се разбира дека тие ја менуваат содржината во работата на административно-канцелариските служби.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Автоматизација на канцелариско работење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mk-MK" dirty="0" smtClean="0"/>
              <a:t>Под автоматизација на канцелариското работење се подразбира самото користење на компијутерите и компијутерските програми за : креирање , собирање , зачувување, и испраќање на информации и податоци потребни за извршување на задачите.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mk-MK" dirty="0" smtClean="0"/>
              <a:t>За примената на информатиката во канцелариското работење особено е значајно кадровско екипирање на службите со лицата кои се стручно подготвени да работат со средствата од најновата информатичка технологија.</a:t>
            </a:r>
          </a:p>
          <a:p>
            <a:pPr algn="just"/>
            <a:r>
              <a:rPr lang="mk-MK" dirty="0" smtClean="0"/>
              <a:t>За вработените треба да се организираат обуки за наградба за компијутерските содржини.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Компијутери и компијутерски мрежи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mk-MK" dirty="0" smtClean="0"/>
              <a:t>Компијутерот го сочинува централната единица која што е негова главна компонента што ги меморира и обработува податоците. </a:t>
            </a:r>
          </a:p>
          <a:p>
            <a:pPr algn="just"/>
            <a:r>
              <a:rPr lang="mk-MK" dirty="0" smtClean="0"/>
              <a:t>Централната единица е поврзана со периферна опрема и тоа: монитор, печатач, тастатура глушец.</a:t>
            </a:r>
          </a:p>
          <a:p>
            <a:pPr algn="just"/>
            <a:r>
              <a:rPr lang="mk-MK" dirty="0" smtClean="0"/>
              <a:t>Компијутерот може да биде статичен или преносен.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mk-MK" dirty="0" smtClean="0"/>
              <a:t>Компијутерот се поврзува со други компијутери во организацијата преку локална компијутерска мрежа односно внатрешна компијутерска мрежа или </a:t>
            </a:r>
            <a:r>
              <a:rPr lang="mk-MK" b="1" dirty="0" smtClean="0"/>
              <a:t>интернет. </a:t>
            </a:r>
          </a:p>
          <a:p>
            <a:pPr algn="just"/>
            <a:r>
              <a:rPr lang="mk-MK" dirty="0" smtClean="0"/>
              <a:t>Компијутерската мрежа овозможува меѓусебно поврзаните компијутери да користат заеднички ресурски како: простор за складирање на информации.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mk-MK" dirty="0" smtClean="0"/>
              <a:t>Внатрешната компијутерска мрежа овозможува пренос на документи, пристап до базата на податоци, и комуникација помеѓу вработените во рамките на организацијата.</a:t>
            </a:r>
          </a:p>
          <a:p>
            <a:pPr algn="just"/>
            <a:r>
              <a:rPr lang="mk-MK" dirty="0" smtClean="0"/>
              <a:t>Интернетот е огромна глобална мрежа составена од милион компијутерски мрежи кој овозможува пристап до информации.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Компијутерски програми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mk-MK" dirty="0" smtClean="0"/>
              <a:t>За автоматизирано извршување на работите и задачите во компијутерското работење се користат компијутерски </a:t>
            </a:r>
            <a:r>
              <a:rPr lang="mk-MK" dirty="0" smtClean="0"/>
              <a:t>програми </a:t>
            </a:r>
            <a:r>
              <a:rPr lang="mk-MK" dirty="0" smtClean="0"/>
              <a:t>или </a:t>
            </a:r>
            <a:r>
              <a:rPr lang="mk-MK" dirty="0" smtClean="0"/>
              <a:t>софтвери</a:t>
            </a:r>
            <a:r>
              <a:rPr lang="en-US" dirty="0" smtClean="0"/>
              <a:t>.</a:t>
            </a:r>
          </a:p>
          <a:p>
            <a:pPr algn="just"/>
            <a:r>
              <a:rPr lang="mk-MK" dirty="0" smtClean="0"/>
              <a:t>Како најважни програми кои што наоѓаат примена во секојдневието на канцеларискоро работење се : оперативен систем, канцелариски пакети,уредување на текст, табеларни пресметки база на податоци,презентации, програми за електронска пошта, интернет пребарувач.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Оперативен систем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mk-MK" dirty="0" smtClean="0"/>
              <a:t>Оперативен систем го сочинуваат повеќе основни програми за работа на компијутерот. Оперативниот систем е врска помеѓу компијутерот и корисникот. Пример </a:t>
            </a:r>
            <a:r>
              <a:rPr lang="en-US" dirty="0" smtClean="0"/>
              <a:t>Linux, Windows, Unix.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</TotalTime>
  <Words>575</Words>
  <Application>Microsoft Office PowerPoint</Application>
  <PresentationFormat>On-screen Show (4:3)</PresentationFormat>
  <Paragraphs>39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Канцелариско и административно работење III –година ( март, 2020)</vt:lpstr>
      <vt:lpstr>Вовед</vt:lpstr>
      <vt:lpstr>Автоматизација на канцелариско работење</vt:lpstr>
      <vt:lpstr>Slide 4</vt:lpstr>
      <vt:lpstr>Компијутери и компијутерски мрежи</vt:lpstr>
      <vt:lpstr>Slide 6</vt:lpstr>
      <vt:lpstr>Slide 7</vt:lpstr>
      <vt:lpstr>Компијутерски програми</vt:lpstr>
      <vt:lpstr>Оперативен систем </vt:lpstr>
      <vt:lpstr>Канцелариски пакети</vt:lpstr>
      <vt:lpstr>Уредување на текст</vt:lpstr>
      <vt:lpstr>База на податоци </vt:lpstr>
      <vt:lpstr>Презентации </vt:lpstr>
      <vt:lpstr>Програми за електронска пошта</vt:lpstr>
      <vt:lpstr>Интернет пребарувач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Канцелариско и административно работење III –година ( трета недела ,март)</dc:title>
  <dc:creator>Windows User</dc:creator>
  <cp:lastModifiedBy>Windows User</cp:lastModifiedBy>
  <cp:revision>15</cp:revision>
  <dcterms:created xsi:type="dcterms:W3CDTF">2020-03-16T19:59:47Z</dcterms:created>
  <dcterms:modified xsi:type="dcterms:W3CDTF">2020-03-17T16:22:07Z</dcterms:modified>
</cp:coreProperties>
</file>