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48C4F-404A-412F-8A12-7266696B7951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5110C2-76AC-487F-83F9-18A43CC12323}">
      <dgm:prSet phldrT="[Text]"/>
      <dgm:spPr/>
      <dgm:t>
        <a:bodyPr/>
        <a:lstStyle/>
        <a:p>
          <a:r>
            <a:rPr lang="mk-MK" dirty="0" smtClean="0"/>
            <a:t>Конфликт</a:t>
          </a:r>
          <a:endParaRPr lang="en-US" dirty="0"/>
        </a:p>
      </dgm:t>
    </dgm:pt>
    <dgm:pt modelId="{DEA6C0C7-59BF-4E48-A628-89B5266DAF17}" type="parTrans" cxnId="{EF8C1A4C-686C-4632-9E7C-ED5772B08E91}">
      <dgm:prSet/>
      <dgm:spPr/>
      <dgm:t>
        <a:bodyPr/>
        <a:lstStyle/>
        <a:p>
          <a:endParaRPr lang="en-US"/>
        </a:p>
      </dgm:t>
    </dgm:pt>
    <dgm:pt modelId="{F4F323BC-BC23-408B-A45E-C5CDB33FC232}" type="sibTrans" cxnId="{EF8C1A4C-686C-4632-9E7C-ED5772B08E91}">
      <dgm:prSet/>
      <dgm:spPr/>
      <dgm:t>
        <a:bodyPr/>
        <a:lstStyle/>
        <a:p>
          <a:endParaRPr lang="en-US"/>
        </a:p>
      </dgm:t>
    </dgm:pt>
    <dgm:pt modelId="{D8491008-C184-4BD0-AE2D-3BB19ED598E3}">
      <dgm:prSet phldrT="[Text]"/>
      <dgm:spPr/>
      <dgm:t>
        <a:bodyPr/>
        <a:lstStyle/>
        <a:p>
          <a:endParaRPr lang="en-US" dirty="0"/>
        </a:p>
      </dgm:t>
    </dgm:pt>
    <dgm:pt modelId="{564EDA92-049E-431B-A5DE-805AE2213A6C}" type="parTrans" cxnId="{AAA726C6-AF46-4650-B054-101000269373}">
      <dgm:prSet/>
      <dgm:spPr/>
      <dgm:t>
        <a:bodyPr/>
        <a:lstStyle/>
        <a:p>
          <a:endParaRPr lang="en-US"/>
        </a:p>
      </dgm:t>
    </dgm:pt>
    <dgm:pt modelId="{594D512F-2C2D-48F4-BC4F-42DB214DCB72}" type="sibTrans" cxnId="{AAA726C6-AF46-4650-B054-101000269373}">
      <dgm:prSet/>
      <dgm:spPr/>
      <dgm:t>
        <a:bodyPr/>
        <a:lstStyle/>
        <a:p>
          <a:endParaRPr lang="en-US"/>
        </a:p>
      </dgm:t>
    </dgm:pt>
    <dgm:pt modelId="{A8EE3F54-6D89-4418-AC3C-48A0A930A799}">
      <dgm:prSet phldrT="[Text]"/>
      <dgm:spPr/>
      <dgm:t>
        <a:bodyPr/>
        <a:lstStyle/>
        <a:p>
          <a:endParaRPr lang="en-US" dirty="0"/>
        </a:p>
      </dgm:t>
    </dgm:pt>
    <dgm:pt modelId="{66619880-3E3F-4CCE-8C6E-A93C2F3E06AF}" type="parTrans" cxnId="{3134EADD-626F-4E1D-AFFD-17CFACEAA32B}">
      <dgm:prSet/>
      <dgm:spPr/>
      <dgm:t>
        <a:bodyPr/>
        <a:lstStyle/>
        <a:p>
          <a:endParaRPr lang="en-US"/>
        </a:p>
      </dgm:t>
    </dgm:pt>
    <dgm:pt modelId="{D4BBA035-2D9B-4BB9-8A25-C687B0F95429}" type="sibTrans" cxnId="{3134EADD-626F-4E1D-AFFD-17CFACEAA32B}">
      <dgm:prSet/>
      <dgm:spPr/>
      <dgm:t>
        <a:bodyPr/>
        <a:lstStyle/>
        <a:p>
          <a:endParaRPr lang="en-US"/>
        </a:p>
      </dgm:t>
    </dgm:pt>
    <dgm:pt modelId="{4290ADAC-B874-4C85-8BF8-6C86D1557096}">
      <dgm:prSet phldrT="[Text]"/>
      <dgm:spPr/>
      <dgm:t>
        <a:bodyPr/>
        <a:lstStyle/>
        <a:p>
          <a:endParaRPr lang="en-US" dirty="0"/>
        </a:p>
      </dgm:t>
    </dgm:pt>
    <dgm:pt modelId="{AA36E16C-6DD0-4220-9C9F-6E7518436A11}" type="parTrans" cxnId="{CB190476-1F13-43E0-80C1-1661DC9CA87C}">
      <dgm:prSet/>
      <dgm:spPr/>
      <dgm:t>
        <a:bodyPr/>
        <a:lstStyle/>
        <a:p>
          <a:endParaRPr lang="en-US"/>
        </a:p>
      </dgm:t>
    </dgm:pt>
    <dgm:pt modelId="{4410A8B4-B6A6-4A4A-A35B-2284C2C5E61F}" type="sibTrans" cxnId="{CB190476-1F13-43E0-80C1-1661DC9CA87C}">
      <dgm:prSet/>
      <dgm:spPr/>
      <dgm:t>
        <a:bodyPr/>
        <a:lstStyle/>
        <a:p>
          <a:endParaRPr lang="en-US"/>
        </a:p>
      </dgm:t>
    </dgm:pt>
    <dgm:pt modelId="{AA7F20C9-2C55-4D59-B1AB-25FF3E0F2769}">
      <dgm:prSet phldrT="[Text]"/>
      <dgm:spPr/>
      <dgm:t>
        <a:bodyPr/>
        <a:lstStyle/>
        <a:p>
          <a:endParaRPr lang="en-US" dirty="0"/>
        </a:p>
      </dgm:t>
    </dgm:pt>
    <dgm:pt modelId="{2AB02CA3-714C-4A0B-B868-8530017D670E}" type="parTrans" cxnId="{BFE83922-90D6-4CBE-BF41-31A7A7BF4DDC}">
      <dgm:prSet/>
      <dgm:spPr/>
      <dgm:t>
        <a:bodyPr/>
        <a:lstStyle/>
        <a:p>
          <a:endParaRPr lang="en-US"/>
        </a:p>
      </dgm:t>
    </dgm:pt>
    <dgm:pt modelId="{D529FD66-7149-472A-90AF-E9758BD5F549}" type="sibTrans" cxnId="{BFE83922-90D6-4CBE-BF41-31A7A7BF4DDC}">
      <dgm:prSet/>
      <dgm:spPr/>
      <dgm:t>
        <a:bodyPr/>
        <a:lstStyle/>
        <a:p>
          <a:endParaRPr lang="en-US"/>
        </a:p>
      </dgm:t>
    </dgm:pt>
    <dgm:pt modelId="{49C4096A-C470-4F49-BA13-17373A050898}" type="pres">
      <dgm:prSet presAssocID="{CF148C4F-404A-412F-8A12-7266696B795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16AD03-5596-4E27-95C4-4D0552EFC352}" type="pres">
      <dgm:prSet presAssocID="{695110C2-76AC-487F-83F9-18A43CC12323}" presName="centerShape" presStyleLbl="node0" presStyleIdx="0" presStyleCnt="1"/>
      <dgm:spPr/>
      <dgm:t>
        <a:bodyPr/>
        <a:lstStyle/>
        <a:p>
          <a:endParaRPr lang="en-US"/>
        </a:p>
      </dgm:t>
    </dgm:pt>
    <dgm:pt modelId="{16A4199F-C2A7-4555-8FCB-179ACD488DF6}" type="pres">
      <dgm:prSet presAssocID="{564EDA92-049E-431B-A5DE-805AE2213A6C}" presName="parTrans" presStyleLbl="sibTrans2D1" presStyleIdx="0" presStyleCnt="4"/>
      <dgm:spPr/>
    </dgm:pt>
    <dgm:pt modelId="{2BB1DBD1-3AF9-42E2-B962-BCCB27466428}" type="pres">
      <dgm:prSet presAssocID="{564EDA92-049E-431B-A5DE-805AE2213A6C}" presName="connectorText" presStyleLbl="sibTrans2D1" presStyleIdx="0" presStyleCnt="4"/>
      <dgm:spPr/>
    </dgm:pt>
    <dgm:pt modelId="{A8AAD4D9-BB71-41B8-972C-FAA44B918BC5}" type="pres">
      <dgm:prSet presAssocID="{D8491008-C184-4BD0-AE2D-3BB19ED598E3}" presName="node" presStyleLbl="node1" presStyleIdx="0" presStyleCnt="4">
        <dgm:presLayoutVars>
          <dgm:bulletEnabled val="1"/>
        </dgm:presLayoutVars>
      </dgm:prSet>
      <dgm:spPr/>
    </dgm:pt>
    <dgm:pt modelId="{DF314200-823B-489A-8A4A-2C7C93DE61E3}" type="pres">
      <dgm:prSet presAssocID="{66619880-3E3F-4CCE-8C6E-A93C2F3E06AF}" presName="parTrans" presStyleLbl="sibTrans2D1" presStyleIdx="1" presStyleCnt="4"/>
      <dgm:spPr/>
    </dgm:pt>
    <dgm:pt modelId="{C6C98ED5-7B01-4D67-999A-EEBF0E8E0EF6}" type="pres">
      <dgm:prSet presAssocID="{66619880-3E3F-4CCE-8C6E-A93C2F3E06AF}" presName="connectorText" presStyleLbl="sibTrans2D1" presStyleIdx="1" presStyleCnt="4"/>
      <dgm:spPr/>
    </dgm:pt>
    <dgm:pt modelId="{62843A3A-8AB4-4F7C-814F-67CD06BB6E38}" type="pres">
      <dgm:prSet presAssocID="{A8EE3F54-6D89-4418-AC3C-48A0A930A799}" presName="node" presStyleLbl="node1" presStyleIdx="1" presStyleCnt="4">
        <dgm:presLayoutVars>
          <dgm:bulletEnabled val="1"/>
        </dgm:presLayoutVars>
      </dgm:prSet>
      <dgm:spPr/>
    </dgm:pt>
    <dgm:pt modelId="{6AC0CC69-9AE2-4B9D-8FD6-F3C5B3F6D809}" type="pres">
      <dgm:prSet presAssocID="{AA36E16C-6DD0-4220-9C9F-6E7518436A11}" presName="parTrans" presStyleLbl="sibTrans2D1" presStyleIdx="2" presStyleCnt="4"/>
      <dgm:spPr/>
    </dgm:pt>
    <dgm:pt modelId="{723672EA-B55D-4785-BF2B-C4D3848A0EC6}" type="pres">
      <dgm:prSet presAssocID="{AA36E16C-6DD0-4220-9C9F-6E7518436A11}" presName="connectorText" presStyleLbl="sibTrans2D1" presStyleIdx="2" presStyleCnt="4"/>
      <dgm:spPr/>
    </dgm:pt>
    <dgm:pt modelId="{47A9A6B4-89DF-4562-BE4E-80DE2B7874B9}" type="pres">
      <dgm:prSet presAssocID="{4290ADAC-B874-4C85-8BF8-6C86D1557096}" presName="node" presStyleLbl="node1" presStyleIdx="2" presStyleCnt="4">
        <dgm:presLayoutVars>
          <dgm:bulletEnabled val="1"/>
        </dgm:presLayoutVars>
      </dgm:prSet>
      <dgm:spPr/>
    </dgm:pt>
    <dgm:pt modelId="{04AC5073-141D-4DA9-A5F0-3A8306B31010}" type="pres">
      <dgm:prSet presAssocID="{2AB02CA3-714C-4A0B-B868-8530017D670E}" presName="parTrans" presStyleLbl="sibTrans2D1" presStyleIdx="3" presStyleCnt="4"/>
      <dgm:spPr/>
    </dgm:pt>
    <dgm:pt modelId="{BA0DFE64-B29F-477F-8A93-6F4207310626}" type="pres">
      <dgm:prSet presAssocID="{2AB02CA3-714C-4A0B-B868-8530017D670E}" presName="connectorText" presStyleLbl="sibTrans2D1" presStyleIdx="3" presStyleCnt="4"/>
      <dgm:spPr/>
    </dgm:pt>
    <dgm:pt modelId="{85199899-314F-4FA8-97EC-81FCC62CAFD5}" type="pres">
      <dgm:prSet presAssocID="{AA7F20C9-2C55-4D59-B1AB-25FF3E0F2769}" presName="node" presStyleLbl="node1" presStyleIdx="3" presStyleCnt="4">
        <dgm:presLayoutVars>
          <dgm:bulletEnabled val="1"/>
        </dgm:presLayoutVars>
      </dgm:prSet>
      <dgm:spPr/>
    </dgm:pt>
  </dgm:ptLst>
  <dgm:cxnLst>
    <dgm:cxn modelId="{CB190476-1F13-43E0-80C1-1661DC9CA87C}" srcId="{695110C2-76AC-487F-83F9-18A43CC12323}" destId="{4290ADAC-B874-4C85-8BF8-6C86D1557096}" srcOrd="2" destOrd="0" parTransId="{AA36E16C-6DD0-4220-9C9F-6E7518436A11}" sibTransId="{4410A8B4-B6A6-4A4A-A35B-2284C2C5E61F}"/>
    <dgm:cxn modelId="{BFE83922-90D6-4CBE-BF41-31A7A7BF4DDC}" srcId="{695110C2-76AC-487F-83F9-18A43CC12323}" destId="{AA7F20C9-2C55-4D59-B1AB-25FF3E0F2769}" srcOrd="3" destOrd="0" parTransId="{2AB02CA3-714C-4A0B-B868-8530017D670E}" sibTransId="{D529FD66-7149-472A-90AF-E9758BD5F549}"/>
    <dgm:cxn modelId="{7000E5BC-7144-4B55-A0C3-170DE1E51FFA}" type="presOf" srcId="{D8491008-C184-4BD0-AE2D-3BB19ED598E3}" destId="{A8AAD4D9-BB71-41B8-972C-FAA44B918BC5}" srcOrd="0" destOrd="0" presId="urn:microsoft.com/office/officeart/2005/8/layout/radial5"/>
    <dgm:cxn modelId="{37A94A3C-739D-4C49-9F3F-22503A8AB921}" type="presOf" srcId="{4290ADAC-B874-4C85-8BF8-6C86D1557096}" destId="{47A9A6B4-89DF-4562-BE4E-80DE2B7874B9}" srcOrd="0" destOrd="0" presId="urn:microsoft.com/office/officeart/2005/8/layout/radial5"/>
    <dgm:cxn modelId="{AE0C3FC4-076E-4084-94BA-E0EA9B6A6B67}" type="presOf" srcId="{AA36E16C-6DD0-4220-9C9F-6E7518436A11}" destId="{723672EA-B55D-4785-BF2B-C4D3848A0EC6}" srcOrd="1" destOrd="0" presId="urn:microsoft.com/office/officeart/2005/8/layout/radial5"/>
    <dgm:cxn modelId="{C59905A6-D299-42C7-9D02-05FA193427E8}" type="presOf" srcId="{2AB02CA3-714C-4A0B-B868-8530017D670E}" destId="{04AC5073-141D-4DA9-A5F0-3A8306B31010}" srcOrd="0" destOrd="0" presId="urn:microsoft.com/office/officeart/2005/8/layout/radial5"/>
    <dgm:cxn modelId="{62303581-D254-497D-BC3F-0BDC3D378EB5}" type="presOf" srcId="{564EDA92-049E-431B-A5DE-805AE2213A6C}" destId="{2BB1DBD1-3AF9-42E2-B962-BCCB27466428}" srcOrd="1" destOrd="0" presId="urn:microsoft.com/office/officeart/2005/8/layout/radial5"/>
    <dgm:cxn modelId="{80937BC9-ECFD-42F3-BE27-A3EE0BA196A0}" type="presOf" srcId="{66619880-3E3F-4CCE-8C6E-A93C2F3E06AF}" destId="{C6C98ED5-7B01-4D67-999A-EEBF0E8E0EF6}" srcOrd="1" destOrd="0" presId="urn:microsoft.com/office/officeart/2005/8/layout/radial5"/>
    <dgm:cxn modelId="{3134EADD-626F-4E1D-AFFD-17CFACEAA32B}" srcId="{695110C2-76AC-487F-83F9-18A43CC12323}" destId="{A8EE3F54-6D89-4418-AC3C-48A0A930A799}" srcOrd="1" destOrd="0" parTransId="{66619880-3E3F-4CCE-8C6E-A93C2F3E06AF}" sibTransId="{D4BBA035-2D9B-4BB9-8A25-C687B0F95429}"/>
    <dgm:cxn modelId="{A93342F7-FFD2-4F1F-8679-47FB02CDBB3D}" type="presOf" srcId="{695110C2-76AC-487F-83F9-18A43CC12323}" destId="{0716AD03-5596-4E27-95C4-4D0552EFC352}" srcOrd="0" destOrd="0" presId="urn:microsoft.com/office/officeart/2005/8/layout/radial5"/>
    <dgm:cxn modelId="{B0EA74C4-1B8A-476D-8E71-E3B3CA1B0048}" type="presOf" srcId="{2AB02CA3-714C-4A0B-B868-8530017D670E}" destId="{BA0DFE64-B29F-477F-8A93-6F4207310626}" srcOrd="1" destOrd="0" presId="urn:microsoft.com/office/officeart/2005/8/layout/radial5"/>
    <dgm:cxn modelId="{196CF599-3623-4C96-A7B0-26F7F315F8BD}" type="presOf" srcId="{66619880-3E3F-4CCE-8C6E-A93C2F3E06AF}" destId="{DF314200-823B-489A-8A4A-2C7C93DE61E3}" srcOrd="0" destOrd="0" presId="urn:microsoft.com/office/officeart/2005/8/layout/radial5"/>
    <dgm:cxn modelId="{AAA726C6-AF46-4650-B054-101000269373}" srcId="{695110C2-76AC-487F-83F9-18A43CC12323}" destId="{D8491008-C184-4BD0-AE2D-3BB19ED598E3}" srcOrd="0" destOrd="0" parTransId="{564EDA92-049E-431B-A5DE-805AE2213A6C}" sibTransId="{594D512F-2C2D-48F4-BC4F-42DB214DCB72}"/>
    <dgm:cxn modelId="{0539EEC3-C01B-4DC7-AB70-25166C7AE58A}" type="presOf" srcId="{A8EE3F54-6D89-4418-AC3C-48A0A930A799}" destId="{62843A3A-8AB4-4F7C-814F-67CD06BB6E38}" srcOrd="0" destOrd="0" presId="urn:microsoft.com/office/officeart/2005/8/layout/radial5"/>
    <dgm:cxn modelId="{423DC08C-03BA-496A-918F-F76979D227B8}" type="presOf" srcId="{AA36E16C-6DD0-4220-9C9F-6E7518436A11}" destId="{6AC0CC69-9AE2-4B9D-8FD6-F3C5B3F6D809}" srcOrd="0" destOrd="0" presId="urn:microsoft.com/office/officeart/2005/8/layout/radial5"/>
    <dgm:cxn modelId="{E69EA4C1-5E83-44AC-9C16-5327B7BD5E01}" type="presOf" srcId="{AA7F20C9-2C55-4D59-B1AB-25FF3E0F2769}" destId="{85199899-314F-4FA8-97EC-81FCC62CAFD5}" srcOrd="0" destOrd="0" presId="urn:microsoft.com/office/officeart/2005/8/layout/radial5"/>
    <dgm:cxn modelId="{07DC2E5F-46C3-4E3E-9D68-0A42A41252ED}" type="presOf" srcId="{CF148C4F-404A-412F-8A12-7266696B7951}" destId="{49C4096A-C470-4F49-BA13-17373A050898}" srcOrd="0" destOrd="0" presId="urn:microsoft.com/office/officeart/2005/8/layout/radial5"/>
    <dgm:cxn modelId="{1DD22723-68DD-4EC8-9042-1A80FDEEA509}" type="presOf" srcId="{564EDA92-049E-431B-A5DE-805AE2213A6C}" destId="{16A4199F-C2A7-4555-8FCB-179ACD488DF6}" srcOrd="0" destOrd="0" presId="urn:microsoft.com/office/officeart/2005/8/layout/radial5"/>
    <dgm:cxn modelId="{EF8C1A4C-686C-4632-9E7C-ED5772B08E91}" srcId="{CF148C4F-404A-412F-8A12-7266696B7951}" destId="{695110C2-76AC-487F-83F9-18A43CC12323}" srcOrd="0" destOrd="0" parTransId="{DEA6C0C7-59BF-4E48-A628-89B5266DAF17}" sibTransId="{F4F323BC-BC23-408B-A45E-C5CDB33FC232}"/>
    <dgm:cxn modelId="{5A5F1AF4-9B43-40F5-89EA-B9055DE32938}" type="presParOf" srcId="{49C4096A-C470-4F49-BA13-17373A050898}" destId="{0716AD03-5596-4E27-95C4-4D0552EFC352}" srcOrd="0" destOrd="0" presId="urn:microsoft.com/office/officeart/2005/8/layout/radial5"/>
    <dgm:cxn modelId="{36C055E4-BF55-4426-B827-DC2B7AE91828}" type="presParOf" srcId="{49C4096A-C470-4F49-BA13-17373A050898}" destId="{16A4199F-C2A7-4555-8FCB-179ACD488DF6}" srcOrd="1" destOrd="0" presId="urn:microsoft.com/office/officeart/2005/8/layout/radial5"/>
    <dgm:cxn modelId="{53E9ABB5-F9FF-4E53-A8E8-CA1AE84CE846}" type="presParOf" srcId="{16A4199F-C2A7-4555-8FCB-179ACD488DF6}" destId="{2BB1DBD1-3AF9-42E2-B962-BCCB27466428}" srcOrd="0" destOrd="0" presId="urn:microsoft.com/office/officeart/2005/8/layout/radial5"/>
    <dgm:cxn modelId="{EF242F46-485D-480B-80DF-87D54A257F83}" type="presParOf" srcId="{49C4096A-C470-4F49-BA13-17373A050898}" destId="{A8AAD4D9-BB71-41B8-972C-FAA44B918BC5}" srcOrd="2" destOrd="0" presId="urn:microsoft.com/office/officeart/2005/8/layout/radial5"/>
    <dgm:cxn modelId="{F543E54E-684B-4FDE-8FCB-AF51EEC54732}" type="presParOf" srcId="{49C4096A-C470-4F49-BA13-17373A050898}" destId="{DF314200-823B-489A-8A4A-2C7C93DE61E3}" srcOrd="3" destOrd="0" presId="urn:microsoft.com/office/officeart/2005/8/layout/radial5"/>
    <dgm:cxn modelId="{B561DEB9-5C6D-4DC2-B72A-A65676ED0648}" type="presParOf" srcId="{DF314200-823B-489A-8A4A-2C7C93DE61E3}" destId="{C6C98ED5-7B01-4D67-999A-EEBF0E8E0EF6}" srcOrd="0" destOrd="0" presId="urn:microsoft.com/office/officeart/2005/8/layout/radial5"/>
    <dgm:cxn modelId="{E0616FCE-D550-435A-96BA-F3F83A4594BC}" type="presParOf" srcId="{49C4096A-C470-4F49-BA13-17373A050898}" destId="{62843A3A-8AB4-4F7C-814F-67CD06BB6E38}" srcOrd="4" destOrd="0" presId="urn:microsoft.com/office/officeart/2005/8/layout/radial5"/>
    <dgm:cxn modelId="{8EEFA70B-2A6E-4664-BD9B-2288BE24C6BE}" type="presParOf" srcId="{49C4096A-C470-4F49-BA13-17373A050898}" destId="{6AC0CC69-9AE2-4B9D-8FD6-F3C5B3F6D809}" srcOrd="5" destOrd="0" presId="urn:microsoft.com/office/officeart/2005/8/layout/radial5"/>
    <dgm:cxn modelId="{E51CFDC4-9D07-44D1-92CE-4F8B61B2C1B6}" type="presParOf" srcId="{6AC0CC69-9AE2-4B9D-8FD6-F3C5B3F6D809}" destId="{723672EA-B55D-4785-BF2B-C4D3848A0EC6}" srcOrd="0" destOrd="0" presId="urn:microsoft.com/office/officeart/2005/8/layout/radial5"/>
    <dgm:cxn modelId="{B3FD7BB9-EACB-4D41-981E-68ADE9029145}" type="presParOf" srcId="{49C4096A-C470-4F49-BA13-17373A050898}" destId="{47A9A6B4-89DF-4562-BE4E-80DE2B7874B9}" srcOrd="6" destOrd="0" presId="urn:microsoft.com/office/officeart/2005/8/layout/radial5"/>
    <dgm:cxn modelId="{F6F2FF64-BEDF-442A-BE20-CCB8B52D4BFE}" type="presParOf" srcId="{49C4096A-C470-4F49-BA13-17373A050898}" destId="{04AC5073-141D-4DA9-A5F0-3A8306B31010}" srcOrd="7" destOrd="0" presId="urn:microsoft.com/office/officeart/2005/8/layout/radial5"/>
    <dgm:cxn modelId="{CF773388-A111-466B-B185-2BA3482EAC2C}" type="presParOf" srcId="{04AC5073-141D-4DA9-A5F0-3A8306B31010}" destId="{BA0DFE64-B29F-477F-8A93-6F4207310626}" srcOrd="0" destOrd="0" presId="urn:microsoft.com/office/officeart/2005/8/layout/radial5"/>
    <dgm:cxn modelId="{6B836BBE-1482-48D4-9218-81AF1A2CC00E}" type="presParOf" srcId="{49C4096A-C470-4F49-BA13-17373A050898}" destId="{85199899-314F-4FA8-97EC-81FCC62CAFD5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A6D070-6DEC-41FA-B76F-F631CB945BA9}" type="datetimeFigureOut">
              <a:rPr lang="en-US" smtClean="0"/>
              <a:t>16-Mar-20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0AFFF1-7036-407D-9F11-D669CE89F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/>
          <a:lstStyle/>
          <a:p>
            <a:r>
              <a:rPr lang="mk-MK" dirty="0" smtClean="0"/>
              <a:t>Конфликти и нивно решавање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mk-MK" sz="2400" dirty="0" smtClean="0"/>
              <a:t>ОУ„Даме Груев“ – Битола</a:t>
            </a:r>
          </a:p>
          <a:p>
            <a:pPr algn="l"/>
            <a:r>
              <a:rPr lang="en-US" sz="2400" dirty="0" smtClean="0"/>
              <a:t>V</a:t>
            </a:r>
            <a:r>
              <a:rPr lang="mk-MK" sz="2400" dirty="0" smtClean="0"/>
              <a:t>одделение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Победа-загуба </a:t>
            </a:r>
            <a:r>
              <a:rPr lang="ru-RU" dirty="0" smtClean="0">
                <a:solidFill>
                  <a:srgbClr val="C00000"/>
                </a:solidFill>
              </a:rPr>
              <a:t>или </a:t>
            </a:r>
            <a:r>
              <a:rPr lang="ru-RU" dirty="0" smtClean="0">
                <a:solidFill>
                  <a:srgbClr val="C00000"/>
                </a:solidFill>
              </a:rPr>
              <a:t>загуба-победа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	Ова </a:t>
            </a:r>
            <a:r>
              <a:rPr lang="ru-RU" dirty="0" smtClean="0"/>
              <a:t>опишува ситуација каде решавањето конфликти значи дека едната страна губи, а другата добива. Овој вид на ситуација често значи дека конфликтот повторно ќе се појави, иако има и мала корист за губитникот.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Решавање на </a:t>
            </a:r>
            <a:r>
              <a:rPr lang="mk-MK" dirty="0" smtClean="0"/>
              <a:t>конфликтите – ситуација бр.2</a:t>
            </a:r>
            <a:endParaRPr lang="en-US" dirty="0"/>
          </a:p>
        </p:txBody>
      </p:sp>
      <p:pic>
        <p:nvPicPr>
          <p:cNvPr id="22530" name="Picture 2" descr="Image result for clipart loser  winner"/>
          <p:cNvPicPr>
            <a:picLocks noChangeAspect="1" noChangeArrowheads="1"/>
          </p:cNvPicPr>
          <p:nvPr/>
        </p:nvPicPr>
        <p:blipFill>
          <a:blip r:embed="rId2"/>
          <a:srcRect b="64255"/>
          <a:stretch>
            <a:fillRect/>
          </a:stretch>
        </p:blipFill>
        <p:spPr bwMode="auto">
          <a:xfrm>
            <a:off x="4495800" y="4800600"/>
            <a:ext cx="3648075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Победа-победа</a:t>
            </a:r>
          </a:p>
          <a:p>
            <a:pPr>
              <a:buNone/>
            </a:pPr>
            <a:r>
              <a:rPr lang="ru-RU" dirty="0" smtClean="0"/>
              <a:t>  Ова </a:t>
            </a:r>
            <a:r>
              <a:rPr lang="ru-RU" dirty="0" smtClean="0"/>
              <a:t>опишува ситуација при што двете страни имаат добивка </a:t>
            </a:r>
            <a:r>
              <a:rPr lang="ru-RU" dirty="0" smtClean="0"/>
              <a:t>од </a:t>
            </a:r>
            <a:r>
              <a:rPr lang="ru-RU" dirty="0" smtClean="0"/>
              <a:t>изнајденото решение на конфликтот и чувствуваат дека го  постигнале  она  што  го  сакаат. 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На </a:t>
            </a:r>
            <a:r>
              <a:rPr lang="ru-RU" dirty="0" smtClean="0"/>
              <a:t> ова  се  гледа  како  на  најидеално решавање на конфликтни </a:t>
            </a:r>
            <a:r>
              <a:rPr lang="ru-RU" dirty="0" smtClean="0"/>
              <a:t>ситуации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smtClean="0"/>
              <a:t>помага во сигурноста дека конфликтот нема повторно да се појави.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Решавање на конфликтите – ситуација </a:t>
            </a:r>
            <a:r>
              <a:rPr lang="mk-MK" dirty="0" smtClean="0"/>
              <a:t>бр.3</a:t>
            </a:r>
            <a:endParaRPr lang="en-US" dirty="0"/>
          </a:p>
        </p:txBody>
      </p:sp>
      <p:pic>
        <p:nvPicPr>
          <p:cNvPr id="21506" name="Picture 2" descr="Image result for clipart handsha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033630"/>
            <a:ext cx="2705100" cy="1824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mk-MK" dirty="0" smtClean="0"/>
              <a:t>	Сите сме се нашле во некоја конфликтна ситуација барем еднаш во животот. На нас останува да одлучиме како ќе се соочиме со конфликтите. Избегнувањето на истите не е секогаш можно, па затоа мора да бидеме подготвени смирено да разговараме со лицата со кои сме се нашле во некаков судир и со разговор да ја решиме ситуацијата. Мора да бидеме </a:t>
            </a:r>
            <a:r>
              <a:rPr lang="mk-MK" dirty="0" smtClean="0">
                <a:solidFill>
                  <a:srgbClr val="C00000"/>
                </a:solidFill>
              </a:rPr>
              <a:t>толерантни</a:t>
            </a:r>
            <a:r>
              <a:rPr lang="mk-MK" dirty="0" smtClean="0"/>
              <a:t> и воздржани при ваквите ситуации.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sz="1700" dirty="0" smtClean="0"/>
              <a:t>*на страна 62 од учебникот прочитај што значи да се биде толерантен!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Заклучок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 би ги решил конфликтните ситуации дадени подолу? Опиши го најдоброто решение за секој од проблемите во домашната тетратка!</a:t>
            </a:r>
          </a:p>
          <a:p>
            <a:pPr>
              <a:buNone/>
            </a:pPr>
            <a:endParaRPr lang="ru-RU" dirty="0" smtClean="0"/>
          </a:p>
          <a:p>
            <a:pPr lvl="1"/>
            <a:r>
              <a:rPr lang="ru-RU" dirty="0" smtClean="0"/>
              <a:t>Детето сака да игра, но родителите мислат дека тоа треба да учи.</a:t>
            </a:r>
          </a:p>
          <a:p>
            <a:pPr lvl="1"/>
            <a:r>
              <a:rPr lang="ru-RU" dirty="0" smtClean="0"/>
              <a:t>Детето сака пари за на кино/концерт/забава/излет, но родителите имаат други трошоци.</a:t>
            </a:r>
          </a:p>
          <a:p>
            <a:pPr lvl="1"/>
            <a:r>
              <a:rPr lang="ru-RU" dirty="0" smtClean="0"/>
              <a:t>Момчињата </a:t>
            </a:r>
            <a:r>
              <a:rPr lang="ru-RU" dirty="0" smtClean="0"/>
              <a:t>и девојчињата сакаат да го користат игралиштето за различни намени.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задача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mk-MK" sz="2000" dirty="0" smtClean="0"/>
              <a:t>Во твојата училишна тетратка изработи ваква табела во која ќе напишеш примери за добро однесување и примери за </a:t>
            </a:r>
            <a:r>
              <a:rPr lang="mk-MK" sz="2000" dirty="0" err="1" smtClean="0"/>
              <a:t>недолично</a:t>
            </a:r>
            <a:r>
              <a:rPr lang="mk-MK" sz="2000" dirty="0" smtClean="0"/>
              <a:t>/лошо однесување. Примерите може да бидат од искуства кои се случиле во домот, на игралиште и во училиште.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 почеток...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505200"/>
          <a:ext cx="6096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Добро</a:t>
                      </a:r>
                      <a:r>
                        <a:rPr lang="mk-MK" baseline="0" dirty="0" smtClean="0"/>
                        <a:t> однесување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Лошо однесување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endParaRPr lang="mk-MK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mk-MK" dirty="0" smtClean="0"/>
              <a:t>	Изработи и мрежа со бура на идеи кои ги поврзуваш со зборот КОНФЛИКТ.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600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Конфликтите </a:t>
            </a:r>
            <a:r>
              <a:rPr lang="ru-RU" dirty="0" smtClean="0"/>
              <a:t>се дел од секојдневниот живот. </a:t>
            </a:r>
            <a:r>
              <a:rPr lang="ru-RU" dirty="0" smtClean="0"/>
              <a:t>Тие се еден вид судир, расправија меѓу две или повеќе лица.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Доколку правилно пристапиме кон нив не мора да бидат сфатени како </a:t>
            </a:r>
            <a:r>
              <a:rPr lang="ru-RU" dirty="0" smtClean="0"/>
              <a:t>негативни настани, туку како судир на интереси помеѓу поединци или </a:t>
            </a:r>
            <a:r>
              <a:rPr lang="ru-RU" dirty="0" smtClean="0"/>
              <a:t>групи, кои може да бидат решени.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* Прочитај ја лекцијата на страна 61 во учебникот по општество за да ги прошириш твоите знаења за поимот </a:t>
            </a:r>
            <a:r>
              <a:rPr lang="ru-RU" i="1" dirty="0" smtClean="0"/>
              <a:t>конфликт.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Што е конфликт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Според тоа како се однесуваат оние кои влегуваат во расправијата, конфликтите ги делиме на:</a:t>
            </a:r>
          </a:p>
          <a:p>
            <a:r>
              <a:rPr lang="mk-MK" dirty="0" smtClean="0"/>
              <a:t>- Вербални конфликти</a:t>
            </a:r>
          </a:p>
          <a:p>
            <a:r>
              <a:rPr lang="mk-MK" dirty="0" smtClean="0"/>
              <a:t>- Конфликт со примена на сила и насилство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Видови конфликти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Вербален конфликт</a:t>
            </a:r>
            <a:endParaRPr lang="en-US" dirty="0"/>
          </a:p>
        </p:txBody>
      </p:sp>
      <p:pic>
        <p:nvPicPr>
          <p:cNvPr id="1026" name="Picture 2" descr="Image result for verbal conflict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657600"/>
            <a:ext cx="4286250" cy="30289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600200"/>
            <a:ext cx="8229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dirty="0" smtClean="0">
                <a:solidFill>
                  <a:schemeClr val="accent4">
                    <a:lumMod val="50000"/>
                  </a:schemeClr>
                </a:solidFill>
              </a:rPr>
              <a:t>Вербалниот конфликт е расправија која се одвива преку употреба на говорот/зборувањето. </a:t>
            </a:r>
          </a:p>
          <a:p>
            <a:endParaRPr lang="mk-MK" dirty="0" smtClean="0"/>
          </a:p>
          <a:p>
            <a:r>
              <a:rPr lang="mk-MK" dirty="0" smtClean="0"/>
              <a:t>Тоа не е обичен разговор, туку расправија која често вклучува:</a:t>
            </a:r>
          </a:p>
          <a:p>
            <a:endParaRPr lang="mk-MK" dirty="0" smtClean="0"/>
          </a:p>
          <a:p>
            <a:pPr>
              <a:buFontTx/>
              <a:buChar char="-"/>
            </a:pPr>
            <a:r>
              <a:rPr lang="mk-MK" dirty="0" smtClean="0"/>
              <a:t>Повишен тон</a:t>
            </a:r>
          </a:p>
          <a:p>
            <a:pPr>
              <a:buFontTx/>
              <a:buChar char="-"/>
            </a:pPr>
            <a:endParaRPr lang="mk-MK" dirty="0" smtClean="0"/>
          </a:p>
          <a:p>
            <a:pPr>
              <a:buFontTx/>
              <a:buChar char="-"/>
            </a:pPr>
            <a:r>
              <a:rPr lang="mk-MK" dirty="0" smtClean="0"/>
              <a:t>Навредливи зборови</a:t>
            </a:r>
          </a:p>
          <a:p>
            <a:pPr>
              <a:buFontTx/>
              <a:buChar char="-"/>
            </a:pPr>
            <a:endParaRPr lang="mk-MK" dirty="0" smtClean="0"/>
          </a:p>
          <a:p>
            <a:pPr>
              <a:buFontTx/>
              <a:buChar char="-"/>
            </a:pPr>
            <a:r>
              <a:rPr lang="mk-MK" dirty="0" smtClean="0"/>
              <a:t>Потсмевање</a:t>
            </a:r>
          </a:p>
          <a:p>
            <a:pPr>
              <a:buFontTx/>
              <a:buChar char="-"/>
            </a:pPr>
            <a:endParaRPr lang="mk-MK" dirty="0" smtClean="0"/>
          </a:p>
          <a:p>
            <a:pPr>
              <a:buFontTx/>
              <a:buChar char="-"/>
            </a:pPr>
            <a:r>
              <a:rPr lang="mk-MK" dirty="0" smtClean="0"/>
              <a:t>Плачење </a:t>
            </a:r>
          </a:p>
          <a:p>
            <a:pPr>
              <a:buFontTx/>
              <a:buChar char="-"/>
            </a:pPr>
            <a:endParaRPr lang="mk-MK" dirty="0"/>
          </a:p>
          <a:p>
            <a:pPr>
              <a:buFontTx/>
              <a:buChar char="-"/>
            </a:pPr>
            <a:r>
              <a:rPr lang="mk-MK" dirty="0" smtClean="0"/>
              <a:t>Омаловажување </a:t>
            </a:r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7543800" cy="4525963"/>
          </a:xfrm>
        </p:spPr>
        <p:txBody>
          <a:bodyPr>
            <a:normAutofit/>
          </a:bodyPr>
          <a:lstStyle/>
          <a:p>
            <a:r>
              <a:rPr lang="mk-MK" sz="2400" dirty="0" smtClean="0"/>
              <a:t>Физички конфликт е кога конфликт се одвива со примена на сила и насилство меѓу две или повеќе лица.</a:t>
            </a:r>
          </a:p>
          <a:p>
            <a:pPr>
              <a:buNone/>
            </a:pPr>
            <a:endParaRPr lang="mk-MK" sz="2400" dirty="0" smtClean="0"/>
          </a:p>
          <a:p>
            <a:pPr>
              <a:buFontTx/>
              <a:buChar char="-"/>
            </a:pPr>
            <a:r>
              <a:rPr lang="mk-MK" sz="2400" dirty="0" smtClean="0"/>
              <a:t>Туркање</a:t>
            </a:r>
          </a:p>
          <a:p>
            <a:pPr>
              <a:buFontTx/>
              <a:buChar char="-"/>
            </a:pPr>
            <a:endParaRPr lang="mk-MK" sz="2400" dirty="0" smtClean="0"/>
          </a:p>
          <a:p>
            <a:pPr>
              <a:buFontTx/>
              <a:buChar char="-"/>
            </a:pPr>
            <a:r>
              <a:rPr lang="mk-MK" sz="2400" dirty="0" smtClean="0"/>
              <a:t>Удирање</a:t>
            </a:r>
          </a:p>
          <a:p>
            <a:pPr>
              <a:buFontTx/>
              <a:buChar char="-"/>
            </a:pPr>
            <a:endParaRPr lang="mk-MK" sz="2400" dirty="0" smtClean="0"/>
          </a:p>
          <a:p>
            <a:pPr>
              <a:buFontTx/>
              <a:buChar char="-"/>
            </a:pPr>
            <a:r>
              <a:rPr lang="mk-MK" sz="2400" dirty="0" smtClean="0"/>
              <a:t>Употреба на некаков вид предмети кои може  сериозно да повредат некое лице (палки, ножеви, камења и сл.)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Физички конфликт</a:t>
            </a:r>
            <a:endParaRPr lang="en-US" dirty="0"/>
          </a:p>
        </p:txBody>
      </p:sp>
      <p:pic>
        <p:nvPicPr>
          <p:cNvPr id="19458" name="Picture 2" descr="Image result for physical conflict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438400"/>
            <a:ext cx="297180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solidFill>
                  <a:srgbClr val="C00000"/>
                </a:solidFill>
              </a:rPr>
              <a:t>	Физичките конфликти се казниви со закон, што значи оние кои влегуваат во ваков конфликт се соочуваат со висока парична или затворска казна.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Запомни!</a:t>
            </a:r>
            <a:endParaRPr lang="en-US" dirty="0"/>
          </a:p>
        </p:txBody>
      </p:sp>
      <p:pic>
        <p:nvPicPr>
          <p:cNvPr id="20482" name="Picture 2" descr="Image result for money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2739" y="4038600"/>
            <a:ext cx="2374348" cy="2286000"/>
          </a:xfrm>
          <a:prstGeom prst="rect">
            <a:avLst/>
          </a:prstGeom>
          <a:noFill/>
        </p:spPr>
      </p:pic>
      <p:pic>
        <p:nvPicPr>
          <p:cNvPr id="20484" name="Picture 4" descr="Image result for arrest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505200"/>
            <a:ext cx="1752600" cy="2976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Загуба-загуба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Ова </a:t>
            </a:r>
            <a:r>
              <a:rPr lang="ru-RU" dirty="0" smtClean="0"/>
              <a:t>опишува ситуација во која ниту една страна не добива ништо од решавањето на конфликтот. Оваа ситуација често значи дека конфликтот само привремено исчезнал и повеќе од веројатно, повторно ќе се појави.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Решавање на конфликтите - с</a:t>
            </a:r>
            <a:r>
              <a:rPr lang="ru-RU" dirty="0" smtClean="0"/>
              <a:t>итуација </a:t>
            </a:r>
            <a:r>
              <a:rPr lang="ru-RU" dirty="0" smtClean="0"/>
              <a:t>бр.1</a:t>
            </a:r>
            <a:endParaRPr lang="en-US" dirty="0"/>
          </a:p>
        </p:txBody>
      </p:sp>
      <p:pic>
        <p:nvPicPr>
          <p:cNvPr id="23554" name="Picture 2" descr="Image result for conflict clipart back to 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14400"/>
            <a:ext cx="1855503" cy="199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272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Конфликти и нивно решавање</vt:lpstr>
      <vt:lpstr>За почеток...</vt:lpstr>
      <vt:lpstr>Slide 3</vt:lpstr>
      <vt:lpstr>Што е конфликт ?</vt:lpstr>
      <vt:lpstr>Видови конфликти</vt:lpstr>
      <vt:lpstr>Вербален конфликт</vt:lpstr>
      <vt:lpstr>Физички конфликт</vt:lpstr>
      <vt:lpstr>Запомни!</vt:lpstr>
      <vt:lpstr>Решавање на конфликтите - ситуација бр.1</vt:lpstr>
      <vt:lpstr>Решавање на конфликтите – ситуација бр.2</vt:lpstr>
      <vt:lpstr>Решавање на конфликтите – ситуација бр.3</vt:lpstr>
      <vt:lpstr>Заклучок</vt:lpstr>
      <vt:lpstr>Домашна задача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Конфликти и нивно решавање</dc:title>
  <dc:creator>Tina</dc:creator>
  <cp:lastModifiedBy>Tina</cp:lastModifiedBy>
  <cp:revision>12</cp:revision>
  <dcterms:created xsi:type="dcterms:W3CDTF">2020-03-16T18:56:34Z</dcterms:created>
  <dcterms:modified xsi:type="dcterms:W3CDTF">2020-03-16T20:28:38Z</dcterms:modified>
</cp:coreProperties>
</file>