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54C8-8B5A-4396-BFBF-5B9B0A13449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CA89-D386-48E3-BA28-7A646D05827D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Културно наследство на тлото на Република Македонија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3" descr="Image result for тврдина во охрид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643314"/>
            <a:ext cx="3286148" cy="206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</a:rPr>
              <a:t>Македонија има богато културно и историско минато</a:t>
            </a:r>
            <a:endParaRPr lang="mk-M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3" descr="Image result for фрес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786190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внатре во џамиј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786190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херакле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786190"/>
            <a:ext cx="1928826" cy="16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B050"/>
                </a:solidFill>
              </a:rPr>
              <a:t>Секоја населба, секој град се гордее со своето </a:t>
            </a:r>
            <a:r>
              <a:rPr lang="mk-MK" b="1" dirty="0" smtClean="0">
                <a:solidFill>
                  <a:srgbClr val="00B050"/>
                </a:solidFill>
              </a:rPr>
              <a:t>место</a:t>
            </a:r>
            <a:endParaRPr lang="mk-MK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3" descr="Image result for стара  чаршиј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86190"/>
            <a:ext cx="2143140" cy="17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пелистер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786190"/>
            <a:ext cx="1857388" cy="182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саат кула во битол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786190"/>
            <a:ext cx="1500198" cy="172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Археолошки наоѓалишта и остатоци од стари градби</a:t>
            </a:r>
            <a:endParaRPr lang="mk-MK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ЦРКВИ</a:t>
            </a:r>
          </a:p>
          <a:p>
            <a:r>
              <a:rPr lang="mk-MK" b="1" dirty="0" smtClean="0">
                <a:solidFill>
                  <a:srgbClr val="00B0F0"/>
                </a:solidFill>
              </a:rPr>
              <a:t>МАНАСТИРИ</a:t>
            </a:r>
          </a:p>
          <a:p>
            <a:r>
              <a:rPr lang="mk-MK" b="1" dirty="0" smtClean="0">
                <a:solidFill>
                  <a:srgbClr val="002060"/>
                </a:solidFill>
              </a:rPr>
              <a:t>ЏАМИИ</a:t>
            </a:r>
          </a:p>
          <a:p>
            <a:r>
              <a:rPr lang="mk-MK" b="1" dirty="0" smtClean="0">
                <a:solidFill>
                  <a:srgbClr val="7030A0"/>
                </a:solidFill>
              </a:rPr>
              <a:t>ФРЕСКИ</a:t>
            </a:r>
            <a:endParaRPr lang="mk-MK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 result for crch co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86190"/>
            <a:ext cx="1928826" cy="17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џамиј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786190"/>
            <a:ext cx="1785950" cy="188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црква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85926"/>
            <a:ext cx="235744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МНОГУ ГРАДБИ ОД МИНАТОТО СЕ УНИШТЕНИ ОД</a:t>
            </a:r>
            <a:endParaRPr lang="mk-MK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</a:rPr>
              <a:t>ЗЕМЈОТРЕСИ</a:t>
            </a:r>
          </a:p>
          <a:p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ПОПЛАВИ</a:t>
            </a:r>
          </a:p>
          <a:p>
            <a:r>
              <a:rPr lang="mk-MK" b="1" dirty="0" smtClean="0">
                <a:solidFill>
                  <a:srgbClr val="FFFF00"/>
                </a:solidFill>
              </a:rPr>
              <a:t>ПОЖАРИ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ОСВОЈУВАЧКИ ВОЈНИ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поплав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071810"/>
            <a:ext cx="2214578" cy="140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земјотрес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643050"/>
            <a:ext cx="2071702" cy="12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пожар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214818"/>
            <a:ext cx="2428892" cy="157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 result for војн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4714884"/>
            <a:ext cx="2819400" cy="169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86050" y="714356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dirty="0" smtClean="0"/>
              <a:t>Културно нсаледство</a:t>
            </a:r>
            <a:endParaRPr lang="mk-MK" sz="2400" dirty="0"/>
          </a:p>
        </p:txBody>
      </p:sp>
      <p:sp>
        <p:nvSpPr>
          <p:cNvPr id="3" name="Oval 2"/>
          <p:cNvSpPr/>
          <p:nvPr/>
        </p:nvSpPr>
        <p:spPr>
          <a:xfrm>
            <a:off x="5072066" y="2643182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dirty="0" smtClean="0"/>
              <a:t>Археолошки наоѓалишта</a:t>
            </a:r>
            <a:endParaRPr lang="mk-MK" sz="2400" dirty="0"/>
          </a:p>
        </p:txBody>
      </p:sp>
      <p:sp>
        <p:nvSpPr>
          <p:cNvPr id="4" name="Oval 3"/>
          <p:cNvSpPr/>
          <p:nvPr/>
        </p:nvSpPr>
        <p:spPr>
          <a:xfrm>
            <a:off x="107949" y="2619604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dirty="0" smtClean="0"/>
              <a:t>Стари градби - Ахитектура</a:t>
            </a:r>
            <a:endParaRPr lang="mk-MK" sz="2400" dirty="0"/>
          </a:p>
        </p:txBody>
      </p:sp>
      <p:sp>
        <p:nvSpPr>
          <p:cNvPr id="6" name="Oval 5"/>
          <p:cNvSpPr/>
          <p:nvPr/>
        </p:nvSpPr>
        <p:spPr>
          <a:xfrm>
            <a:off x="4786314" y="4714884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200" dirty="0" smtClean="0"/>
              <a:t>Фрескосликарство, Иконописи</a:t>
            </a:r>
            <a:endParaRPr lang="mk-MK" sz="2200" dirty="0"/>
          </a:p>
        </p:txBody>
      </p:sp>
      <p:sp>
        <p:nvSpPr>
          <p:cNvPr id="7" name="Oval 6"/>
          <p:cNvSpPr/>
          <p:nvPr/>
        </p:nvSpPr>
        <p:spPr>
          <a:xfrm>
            <a:off x="571472" y="4714884"/>
            <a:ext cx="364333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dirty="0" smtClean="0"/>
              <a:t>Манастири, цркви, Џамии</a:t>
            </a:r>
            <a:endParaRPr lang="mk-MK" sz="2400" dirty="0"/>
          </a:p>
        </p:txBody>
      </p:sp>
      <p:sp>
        <p:nvSpPr>
          <p:cNvPr id="9" name="Down Arrow 8"/>
          <p:cNvSpPr/>
          <p:nvPr/>
        </p:nvSpPr>
        <p:spPr>
          <a:xfrm>
            <a:off x="2643174" y="178592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6" name="Down Arrow 15"/>
          <p:cNvSpPr/>
          <p:nvPr/>
        </p:nvSpPr>
        <p:spPr>
          <a:xfrm>
            <a:off x="3857620" y="2285992"/>
            <a:ext cx="285752" cy="2500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7" name="Down Arrow 16"/>
          <p:cNvSpPr/>
          <p:nvPr/>
        </p:nvSpPr>
        <p:spPr>
          <a:xfrm>
            <a:off x="4714876" y="2357430"/>
            <a:ext cx="285752" cy="2500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8" name="Down Arrow 17"/>
          <p:cNvSpPr/>
          <p:nvPr/>
        </p:nvSpPr>
        <p:spPr>
          <a:xfrm>
            <a:off x="6000760" y="192880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ЛУЃЕТО ГИ РЕСТАВРИРААТ ЗА ДА ИЗГЛЕДААТ КАКО НЕКОГАШ</a:t>
            </a:r>
            <a:endParaRPr lang="mk-MK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3" descr="Image result for ѕида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14752"/>
            <a:ext cx="307183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Културно наследство на тлото на Република Македонија</vt:lpstr>
      <vt:lpstr>Македонија има богато културно и историско минато</vt:lpstr>
      <vt:lpstr>Секоја населба, секој град се гордее со своето место</vt:lpstr>
      <vt:lpstr>Археолошки наоѓалишта и остатоци од стари градби</vt:lpstr>
      <vt:lpstr>МНОГУ ГРАДБИ ОД МИНАТОТО СЕ УНИШТЕНИ ОД</vt:lpstr>
      <vt:lpstr>Slide 6</vt:lpstr>
      <vt:lpstr>ЛУЃЕТО ГИ РЕСТАВРИРААТ ЗА ДА ИЗГЛЕДААТ КАКО НЕКОГАШ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Културно наследство на тлото на Република Македонија</dc:title>
  <dc:creator>user</dc:creator>
  <cp:lastModifiedBy>user</cp:lastModifiedBy>
  <cp:revision>10</cp:revision>
  <dcterms:created xsi:type="dcterms:W3CDTF">2020-03-17T20:30:21Z</dcterms:created>
  <dcterms:modified xsi:type="dcterms:W3CDTF">2020-03-18T11:40:35Z</dcterms:modified>
</cp:coreProperties>
</file>