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2" r:id="rId2"/>
    <p:sldId id="271" r:id="rId3"/>
    <p:sldId id="261" r:id="rId4"/>
    <p:sldId id="263" r:id="rId5"/>
    <p:sldId id="273" r:id="rId6"/>
    <p:sldId id="274" r:id="rId7"/>
    <p:sldId id="275" r:id="rId8"/>
    <p:sldId id="278" r:id="rId9"/>
    <p:sldId id="279" r:id="rId10"/>
    <p:sldId id="280" r:id="rId11"/>
    <p:sldId id="277" r:id="rId12"/>
    <p:sldId id="276" r:id="rId13"/>
  </p:sldIdLst>
  <p:sldSz cx="10080625" cy="7559675"/>
  <p:notesSz cx="7559675" cy="10691813"/>
  <p:defaultTextStyle>
    <a:defPPr>
      <a:defRPr lang="en-GB"/>
    </a:defPPr>
    <a:lvl1pPr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425450" indent="-2143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641350" indent="-211138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857250" indent="-211138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1073150" indent="-212725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A536D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099" name="Rectangle 2"/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6788" y="22225"/>
            <a:ext cx="2190750" cy="6872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6" y="22225"/>
            <a:ext cx="6423025" cy="6872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22228"/>
            <a:ext cx="8602663" cy="1771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22228"/>
            <a:ext cx="8602663" cy="1771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1363" y="1963741"/>
            <a:ext cx="4306888" cy="4930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50" y="1963741"/>
            <a:ext cx="4306888" cy="493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1963741"/>
            <a:ext cx="4306888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0" y="1963741"/>
            <a:ext cx="4306888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2225"/>
            <a:ext cx="8602662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Кликнете за да го измените форматот на текстот на насловот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6175" cy="493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Кликнете за да ја измените контурата на текстот</a:t>
            </a:r>
          </a:p>
          <a:p>
            <a:pPr lvl="1"/>
            <a:r>
              <a:rPr lang="en-GB" altLang="en-US" smtClean="0"/>
              <a:t>Второ ниво на главни црти</a:t>
            </a:r>
          </a:p>
          <a:p>
            <a:pPr lvl="2"/>
            <a:r>
              <a:rPr lang="en-GB" altLang="en-US" smtClean="0"/>
              <a:t>Трето ниво на главни црти</a:t>
            </a:r>
          </a:p>
          <a:p>
            <a:pPr lvl="3"/>
            <a:r>
              <a:rPr lang="en-GB" altLang="en-US" smtClean="0"/>
              <a:t>Четврто ниво на главни црти</a:t>
            </a:r>
          </a:p>
          <a:p>
            <a:pPr lvl="4"/>
            <a:r>
              <a:rPr lang="en-GB" altLang="en-US" smtClean="0"/>
              <a:t>Петто ниво на главни црти</a:t>
            </a:r>
          </a:p>
          <a:p>
            <a:pPr lvl="4"/>
            <a:r>
              <a:rPr lang="en-GB" altLang="en-US" smtClean="0"/>
              <a:t>Шесто ниво на главни црти</a:t>
            </a:r>
          </a:p>
          <a:p>
            <a:pPr lvl="4"/>
            <a:r>
              <a:rPr lang="en-GB" altLang="en-US" smtClean="0"/>
              <a:t>Седмо ниво на главни црти</a:t>
            </a:r>
          </a:p>
          <a:p>
            <a:pPr lvl="4"/>
            <a:r>
              <a:rPr lang="en-GB" altLang="en-US" smtClean="0"/>
              <a:t>Осмо ниво на главни црти</a:t>
            </a:r>
          </a:p>
          <a:p>
            <a:pPr lvl="4"/>
            <a:r>
              <a:rPr lang="en-GB" altLang="en-US" smtClean="0"/>
              <a:t>Деветто ниво на главни црти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723900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</p:spPr>
        <p:txBody>
          <a:bodyPr wrap="none" lIns="91410" tIns="45706" rIns="91410" bIns="45706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</p:spPr>
        <p:txBody>
          <a:bodyPr wrap="none" lIns="91410" tIns="45706" rIns="91410" bIns="45706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7675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47675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l" defTabSz="447675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l" defTabSz="447675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l" defTabSz="447675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1536221" indent="-215834" algn="l" defTabSz="44912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1993281" indent="-215834" algn="l" defTabSz="44912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2450337" indent="-215834" algn="l" defTabSz="44912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2907397" indent="-215834" algn="l" defTabSz="44912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425450" indent="-320675" algn="l" defTabSz="447675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pitchFamily="2" charset="2"/>
        <a:buChar char="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857250" indent="-284163" algn="l" defTabSz="447675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289050" indent="-211138" algn="l" defTabSz="447675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pitchFamily="2" charset="2"/>
        <a:buChar char="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720850" indent="-209550" algn="l" defTabSz="447675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152650" indent="-211138" algn="l" defTabSz="447675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pitchFamily="2" charset="2"/>
        <a:buChar char="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610627" indent="-212659" algn="l" defTabSz="449123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3067684" indent="-212659" algn="l" defTabSz="449123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524742" indent="-212659" algn="l" defTabSz="449123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981800" indent="-212659" algn="l" defTabSz="449123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tr/search/nat%C3%BCrmort%2Bart?search_source=base_related_searches&amp;page=2" TargetMode="External"/><Relationship Id="rId2" Type="http://schemas.openxmlformats.org/officeDocument/2006/relationships/hyperlink" Target="https://www.deviantart.com/tag/naturmort?order=popular-all-tim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en-US" smtClean="0">
                <a:solidFill>
                  <a:srgbClr val="8585E0"/>
                </a:solidFill>
              </a:rPr>
              <a:t>Примена на боја и тон</a:t>
            </a:r>
            <a:endParaRPr lang="mk-MK" altLang="en-US" smtClean="0">
              <a:solidFill>
                <a:srgbClr val="8585E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411413"/>
            <a:ext cx="4500563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5575" y="1963738"/>
            <a:ext cx="4281488" cy="4937125"/>
          </a:xfrm>
        </p:spPr>
        <p:txBody>
          <a:bodyPr/>
          <a:lstStyle/>
          <a:p>
            <a:pPr eaLnBrk="1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mk-MK" altLang="en-US" smtClean="0"/>
              <a:t>Преку бојата може да се изрази сета симболика на внатрешниот психолошки живот на човекот.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6302">
            <a:off x="424656" y="1288257"/>
            <a:ext cx="4397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2044">
            <a:off x="4958556" y="2643982"/>
            <a:ext cx="439102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382713" y="1036638"/>
            <a:ext cx="6176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/>
              <a:t>        </a:t>
            </a:r>
            <a:r>
              <a:rPr lang="ru-RU" altLang="en-US" sz="2400"/>
              <a:t>Очекувани резултати:</a:t>
            </a: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>Учениците да сликаат со темпера  на мотив „Вазна со цвекиња“ со примена на боја и тон</a:t>
            </a:r>
            <a:endParaRPr lang="en-US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913" y="2103438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36838"/>
            <a:ext cx="28241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513" y="3808413"/>
            <a:ext cx="24209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73113" y="808038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k-MK" altLang="en-US" sz="3200" b="1">
                <a:cs typeface="Arial" charset="0"/>
              </a:rPr>
              <a:t>Ликовно образование</a:t>
            </a:r>
          </a:p>
          <a:p>
            <a:pPr algn="ctr"/>
            <a:r>
              <a:rPr lang="en-GB" altLang="en-US" sz="3200" b="1">
                <a:cs typeface="Arial" charset="0"/>
              </a:rPr>
              <a:t>  VI</a:t>
            </a:r>
            <a:r>
              <a:rPr lang="en-US" altLang="en-US" sz="3200" b="1">
                <a:cs typeface="Arial" charset="0"/>
              </a:rPr>
              <a:t> </a:t>
            </a:r>
            <a:r>
              <a:rPr lang="mk-MK" altLang="en-US" sz="3200" b="1">
                <a:cs typeface="Arial" charset="0"/>
              </a:rPr>
              <a:t>одд </a:t>
            </a:r>
          </a:p>
          <a:p>
            <a:endParaRPr lang="mk-MK" altLang="en-US" sz="3200">
              <a:cs typeface="Arial" charset="0"/>
            </a:endParaRPr>
          </a:p>
          <a:p>
            <a:r>
              <a:rPr lang="mk-MK" altLang="en-US" sz="2800" b="1">
                <a:cs typeface="Arial" charset="0"/>
              </a:rPr>
              <a:t>   ОУ„Александар Турунџев</a:t>
            </a:r>
            <a:r>
              <a:rPr lang="en-GB" altLang="en-US" sz="2800" b="1">
                <a:cs typeface="Arial" charset="0"/>
              </a:rPr>
              <a:t> </a:t>
            </a:r>
            <a:r>
              <a:rPr lang="mk-MK" altLang="en-US" sz="2800" b="1">
                <a:cs typeface="Arial" charset="0"/>
              </a:rPr>
              <a:t>“ с .Кукуречани</a:t>
            </a:r>
          </a:p>
          <a:p>
            <a:endParaRPr lang="mk-MK" altLang="en-US" sz="3200" b="1">
              <a:cs typeface="Arial" charset="0"/>
            </a:endParaRPr>
          </a:p>
          <a:p>
            <a:endParaRPr lang="mk-MK" altLang="en-US" sz="3200" b="1">
              <a:cs typeface="Arial" charset="0"/>
            </a:endParaRPr>
          </a:p>
          <a:p>
            <a:endParaRPr lang="mk-MK" altLang="en-US" sz="3200" b="1">
              <a:cs typeface="Arial" charset="0"/>
            </a:endParaRPr>
          </a:p>
          <a:p>
            <a:endParaRPr lang="mk-MK" altLang="en-US" sz="3200" b="1">
              <a:cs typeface="Arial" charset="0"/>
            </a:endParaRPr>
          </a:p>
          <a:p>
            <a:endParaRPr lang="mk-MK" altLang="en-US" sz="3200" b="1">
              <a:cs typeface="Arial" charset="0"/>
            </a:endParaRPr>
          </a:p>
          <a:p>
            <a:endParaRPr lang="mk-MK" altLang="en-US" sz="3200" b="1">
              <a:cs typeface="Arial" charset="0"/>
            </a:endParaRPr>
          </a:p>
          <a:p>
            <a:r>
              <a:rPr lang="mk-MK" altLang="en-US">
                <a:cs typeface="Arial" charset="0"/>
              </a:rPr>
              <a:t>                                                               Ликовен педагог </a:t>
            </a:r>
            <a:r>
              <a:rPr lang="en-GB" altLang="en-US">
                <a:cs typeface="Arial" charset="0"/>
              </a:rPr>
              <a:t>: </a:t>
            </a:r>
            <a:r>
              <a:rPr lang="mk-MK" altLang="en-US">
                <a:cs typeface="Arial" charset="0"/>
              </a:rPr>
              <a:t>Николче Николов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274638"/>
            <a:ext cx="9372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umblr_lvqi8jZVww1qab1o4o1_1280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2288" y="0"/>
            <a:ext cx="10601326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163513" y="274638"/>
            <a:ext cx="8609012" cy="126365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mk-MK" altLang="en-US" smtClean="0">
                <a:solidFill>
                  <a:srgbClr val="C00000"/>
                </a:solidFill>
              </a:rPr>
              <a:t>Боја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636838"/>
            <a:ext cx="8772525" cy="4264025"/>
          </a:xfrm>
        </p:spPr>
        <p:txBody>
          <a:bodyPr anchor="ctr"/>
          <a:lstStyle/>
          <a:p>
            <a:pPr marL="0" indent="0" algn="ctr" eaLnBrk="1"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mk-MK" altLang="en-US" smtClean="0">
                <a:solidFill>
                  <a:srgbClr val="C00000"/>
                </a:solidFill>
              </a:rPr>
              <a:t>Покрај сите ликовни елементи бојата најзначајна улога во сликарството.Таа е основен елемент преку кој ги изразуваме своите уметнички идеи,емоции,психолошки состојби и естецки ставови</a:t>
            </a:r>
            <a:r>
              <a:rPr lang="mk-MK" altLang="en-US" smtClean="0">
                <a:solidFill>
                  <a:srgbClr val="E6E6FF"/>
                </a:solidFill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mk-MK" altLang="en-US" smtClean="0"/>
              <a:t>Тон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4694238"/>
            <a:ext cx="8772525" cy="2743200"/>
          </a:xfrm>
        </p:spPr>
        <p:txBody>
          <a:bodyPr anchor="ctr"/>
          <a:lstStyle/>
          <a:p>
            <a:pPr marL="0" indent="0" algn="ctr" eaLnBrk="1"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mk-MK" altLang="en-US" smtClean="0">
                <a:solidFill>
                  <a:srgbClr val="E6E6FF"/>
                </a:solidFill>
              </a:rPr>
              <a:t>Тонот како ликовен елемент го среќаваме во сите ликовни творби,во цртежот,во графиката,сликата па и во скулптурата со игра на светлоста и волуменот.</a:t>
            </a:r>
          </a:p>
          <a:p>
            <a:pPr marL="0" indent="0" algn="r" eaLnBrk="1"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mk-MK" altLang="en-US" smtClean="0">
              <a:solidFill>
                <a:srgbClr val="E6E6FF"/>
              </a:solidFill>
            </a:endParaRPr>
          </a:p>
          <a:p>
            <a:pPr marL="0" indent="0" algn="r" eaLnBrk="1"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mk-MK" altLang="en-US" smtClean="0">
                <a:solidFill>
                  <a:srgbClr val="E6E6FF"/>
                </a:solidFill>
              </a:rPr>
              <a:t>Леонардо Да Винчи</a:t>
            </a:r>
          </a:p>
          <a:p>
            <a:pPr marL="0" indent="0" algn="r" eaLnBrk="1"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mk-MK" altLang="en-US" smtClean="0">
              <a:solidFill>
                <a:srgbClr val="E6E6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388938"/>
            <a:ext cx="9372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50838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465638"/>
            <a:ext cx="647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427038"/>
            <a:ext cx="8569325" cy="1828800"/>
          </a:xfrm>
          <a:solidFill>
            <a:srgbClr val="002060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>
              <a:defRPr/>
            </a:pPr>
            <a:r>
              <a:rPr lang="mk-MK" dirty="0"/>
              <a:t>                   </a:t>
            </a:r>
            <a:r>
              <a:rPr lang="mk-MK" sz="7200" dirty="0"/>
              <a:t>Мотив</a:t>
            </a:r>
            <a:endParaRPr lang="en-US" sz="7200" dirty="0">
              <a:ln>
                <a:solidFill>
                  <a:srgbClr val="3A536D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1229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3246438"/>
            <a:ext cx="7056437" cy="2968625"/>
          </a:xfrm>
        </p:spPr>
        <p:txBody>
          <a:bodyPr/>
          <a:lstStyle/>
          <a:p>
            <a:r>
              <a:rPr lang="mk-MK" altLang="en-US" smtClean="0"/>
              <a:t>Насликај вазна со цвекиња со примена на боја и тон</a:t>
            </a:r>
          </a:p>
          <a:p>
            <a:endParaRPr lang="mk-MK" altLang="en-US" smtClean="0"/>
          </a:p>
          <a:p>
            <a:r>
              <a:rPr lang="mk-MK" altLang="en-US" smtClean="0"/>
              <a:t>Ликовни материјали </a:t>
            </a:r>
            <a:r>
              <a:rPr lang="en-GB" altLang="en-US" smtClean="0"/>
              <a:t>:</a:t>
            </a:r>
            <a:r>
              <a:rPr lang="mk-MK" altLang="en-US" smtClean="0"/>
              <a:t>темпера</a:t>
            </a:r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mk-MK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654175"/>
          </a:xfrm>
        </p:spPr>
        <p:txBody>
          <a:bodyPr/>
          <a:lstStyle/>
          <a:p>
            <a:pPr>
              <a:defRPr/>
            </a:pPr>
            <a:r>
              <a:rPr lang="mk-MK" sz="2800" dirty="0">
                <a:hlinkClick r:id="rId2"/>
              </a:rPr>
              <a:t/>
            </a:r>
            <a:br>
              <a:rPr lang="mk-MK" sz="2800" dirty="0">
                <a:hlinkClick r:id="rId2"/>
              </a:rPr>
            </a:br>
            <a:r>
              <a:rPr lang="mk-MK" sz="2800" dirty="0">
                <a:hlinkClick r:id="rId2"/>
              </a:rPr>
              <a:t/>
            </a:r>
            <a:br>
              <a:rPr lang="mk-MK" sz="2800" dirty="0">
                <a:hlinkClick r:id="rId2"/>
              </a:rPr>
            </a:br>
            <a:r>
              <a:rPr lang="en-US" sz="2800" dirty="0">
                <a:hlinkClick r:id="rId2"/>
              </a:rPr>
              <a:t>https://www.deviantart.com/tag/naturmort?order=popular-all-time</a:t>
            </a:r>
            <a:endParaRPr lang="en-US" sz="2800" dirty="0"/>
          </a:p>
        </p:txBody>
      </p:sp>
      <p:sp>
        <p:nvSpPr>
          <p:cNvPr id="13315" name="Text Placeholder 5"/>
          <p:cNvSpPr>
            <a:spLocks noGrp="1" noChangeArrowheads="1"/>
          </p:cNvSpPr>
          <p:nvPr>
            <p:ph type="body" idx="1"/>
          </p:nvPr>
        </p:nvSpPr>
        <p:spPr>
          <a:xfrm>
            <a:off x="796925" y="1798638"/>
            <a:ext cx="8567738" cy="3059112"/>
          </a:xfrm>
        </p:spPr>
        <p:txBody>
          <a:bodyPr/>
          <a:lstStyle/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endParaRPr lang="mk-MK" altLang="en-US" smtClean="0">
              <a:hlinkClick r:id="rId3"/>
            </a:endParaRPr>
          </a:p>
          <a:p>
            <a:pPr algn="ctr"/>
            <a:r>
              <a:rPr lang="mk-MK" altLang="en-US" smtClean="0">
                <a:hlinkClick r:id="rId3"/>
              </a:rPr>
              <a:t> </a:t>
            </a:r>
            <a:r>
              <a:rPr lang="mk-MK" altLang="en-US" sz="3600" b="1" smtClean="0">
                <a:hlinkClick r:id="rId3"/>
              </a:rPr>
              <a:t>Линкови-  Мртва природа,Вазна со  цвекиња</a:t>
            </a:r>
          </a:p>
          <a:p>
            <a:pPr algn="ctr"/>
            <a:endParaRPr lang="mk-MK" altLang="en-US" sz="3600" b="1" smtClean="0">
              <a:hlinkClick r:id="rId3"/>
            </a:endParaRPr>
          </a:p>
          <a:p>
            <a:pPr algn="ctr"/>
            <a:endParaRPr lang="mk-MK" altLang="en-US" sz="3600" b="1" smtClean="0">
              <a:hlinkClick r:id="rId3"/>
            </a:endParaRPr>
          </a:p>
          <a:p>
            <a:endParaRPr lang="en-US" altLang="en-US" smtClean="0">
              <a:hlinkClick r:id="rId3"/>
            </a:endParaRPr>
          </a:p>
          <a:p>
            <a:r>
              <a:rPr lang="en-US" altLang="en-US" sz="2800" smtClean="0">
                <a:latin typeface="Arial" charset="0"/>
                <a:hlinkClick r:id="rId3"/>
              </a:rPr>
              <a:t>https://www.shutterstock.com/tr/search/nat%C3%BCrmort%2Bart?search_source=base_related_searches&amp;page=2</a:t>
            </a:r>
            <a:endParaRPr lang="mk-MK" altLang="en-US" sz="2800" smtClean="0">
              <a:latin typeface="Arial" charset="0"/>
            </a:endParaRPr>
          </a:p>
          <a:p>
            <a:endParaRPr lang="mk-MK" altLang="en-US" smtClean="0">
              <a:latin typeface="Arial" charset="0"/>
            </a:endParaRPr>
          </a:p>
          <a:p>
            <a:endParaRPr lang="mk-MK" altLang="en-US" smtClean="0">
              <a:latin typeface="Arial" charset="0"/>
            </a:endParaRPr>
          </a:p>
          <a:p>
            <a:endParaRPr lang="mk-MK" altLang="en-US" smtClean="0">
              <a:latin typeface="Arial" charset="0"/>
            </a:endParaRPr>
          </a:p>
          <a:p>
            <a:endParaRPr lang="mk-MK" altLang="en-US" smtClean="0">
              <a:latin typeface="Arial" charset="0"/>
            </a:endParaRPr>
          </a:p>
          <a:p>
            <a:endParaRPr lang="mk-MK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/>
              <a:t>   Ученички ликовни творби</a:t>
            </a:r>
            <a:endParaRPr lang="en-US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3" y="2560638"/>
            <a:ext cx="274002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70038"/>
            <a:ext cx="274161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123</Words>
  <Application>Microsoft Office PowerPoint</Application>
  <PresentationFormat>Custom</PresentationFormat>
  <Paragraphs>49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DejaVu Sans</vt:lpstr>
      <vt:lpstr>Wingdings</vt:lpstr>
      <vt:lpstr>Times New Roman</vt:lpstr>
      <vt:lpstr>Symbol</vt:lpstr>
      <vt:lpstr>Office Theme</vt:lpstr>
      <vt:lpstr>Примена на боја и тон</vt:lpstr>
      <vt:lpstr>Slide 2</vt:lpstr>
      <vt:lpstr>Боја</vt:lpstr>
      <vt:lpstr>Тон</vt:lpstr>
      <vt:lpstr>Slide 5</vt:lpstr>
      <vt:lpstr>Slide 6</vt:lpstr>
      <vt:lpstr>                   Мотив</vt:lpstr>
      <vt:lpstr>  https://www.deviantart.com/tag/naturmort?order=popular-all-time</vt:lpstr>
      <vt:lpstr>   Ученички ликовни творби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Боја</dc:title>
  <dc:creator>user</dc:creator>
  <cp:lastModifiedBy>user</cp:lastModifiedBy>
  <cp:revision>19</cp:revision>
  <dcterms:modified xsi:type="dcterms:W3CDTF">2020-03-17T19:15:29Z</dcterms:modified>
</cp:coreProperties>
</file>