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AC63B"/>
    <a:srgbClr val="09C7C7"/>
    <a:srgbClr val="0033CC"/>
    <a:srgbClr val="0099CC"/>
    <a:srgbClr val="00CC00"/>
    <a:srgbClr val="FCA2DE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9EE8C6-96EB-4DAB-8ABF-8678B377C9A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mk-M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C92CB7-F1C3-438C-B415-4DDE68BC60F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E8C6-96EB-4DAB-8ABF-8678B377C9A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92CB7-F1C3-438C-B415-4DDE68BC60F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19EE8C6-96EB-4DAB-8ABF-8678B377C9A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C92CB7-F1C3-438C-B415-4DDE68BC60F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E8C6-96EB-4DAB-8ABF-8678B377C9A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92CB7-F1C3-438C-B415-4DDE68BC60F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9EE8C6-96EB-4DAB-8ABF-8678B377C9A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3C92CB7-F1C3-438C-B415-4DDE68BC60F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E8C6-96EB-4DAB-8ABF-8678B377C9A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92CB7-F1C3-438C-B415-4DDE68BC60F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E8C6-96EB-4DAB-8ABF-8678B377C9A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92CB7-F1C3-438C-B415-4DDE68BC60F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E8C6-96EB-4DAB-8ABF-8678B377C9A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92CB7-F1C3-438C-B415-4DDE68BC60F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9EE8C6-96EB-4DAB-8ABF-8678B377C9A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92CB7-F1C3-438C-B415-4DDE68BC60F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E8C6-96EB-4DAB-8ABF-8678B377C9A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92CB7-F1C3-438C-B415-4DDE68BC60F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EE8C6-96EB-4DAB-8ABF-8678B377C9A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92CB7-F1C3-438C-B415-4DDE68BC60F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19EE8C6-96EB-4DAB-8ABF-8678B377C9A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mk-MK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C92CB7-F1C3-438C-B415-4DDE68BC60FB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8801"/>
            <a:ext cx="7772400" cy="1671649"/>
          </a:xfrm>
        </p:spPr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МОДРЕНИ ТАНЦИ - ТАНГО</a:t>
            </a:r>
            <a:endParaRPr lang="mk-MK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 dirty="0"/>
          </a:p>
        </p:txBody>
      </p:sp>
      <p:pic>
        <p:nvPicPr>
          <p:cNvPr id="5" name="Picture 4" descr="Image result for moder dance tango carto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643314"/>
            <a:ext cx="278608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ПОРАКА</a:t>
            </a:r>
            <a:endParaRPr lang="mk-MK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b="1" dirty="0" smtClean="0">
                <a:solidFill>
                  <a:srgbClr val="00CCFF"/>
                </a:solidFill>
              </a:rPr>
              <a:t>    </a:t>
            </a:r>
            <a:r>
              <a:rPr lang="en-US" b="1" dirty="0" smtClean="0">
                <a:solidFill>
                  <a:srgbClr val="00CCFF"/>
                </a:solidFill>
              </a:rPr>
              <a:t>,,</a:t>
            </a:r>
            <a:r>
              <a:rPr lang="ru-RU" b="1" dirty="0" smtClean="0">
                <a:solidFill>
                  <a:srgbClr val="00CCFF"/>
                </a:solidFill>
              </a:rPr>
              <a:t>ПРОЛЕТ Е! </a:t>
            </a:r>
            <a:endParaRPr lang="en-US" b="1" dirty="0" smtClean="0">
              <a:solidFill>
                <a:srgbClr val="00CCFF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CCFF"/>
                </a:solidFill>
              </a:rPr>
              <a:t>     БИДЕТЕ И СЛОБОДНИ И СРЕЌНИ </a:t>
            </a:r>
            <a:endParaRPr lang="en-US" b="1" dirty="0" smtClean="0">
              <a:solidFill>
                <a:srgbClr val="00CCFF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CCFF"/>
                </a:solidFill>
              </a:rPr>
              <a:t>     И ПОЛНИ СО ТАНЦ</a:t>
            </a:r>
            <a:endParaRPr lang="en-US" b="1" dirty="0" smtClean="0">
              <a:solidFill>
                <a:srgbClr val="00CCFF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CCFF"/>
                </a:solidFill>
              </a:rPr>
              <a:t>     И САМОСТОЈНИ,</a:t>
            </a:r>
          </a:p>
          <a:p>
            <a:pPr>
              <a:buNone/>
            </a:pPr>
            <a:r>
              <a:rPr lang="ru-RU" b="1" dirty="0" smtClean="0">
                <a:solidFill>
                  <a:srgbClr val="00CCFF"/>
                </a:solidFill>
              </a:rPr>
              <a:t>     СЕГА</a:t>
            </a:r>
            <a:r>
              <a:rPr lang="en-US" b="1" dirty="0" smtClean="0">
                <a:solidFill>
                  <a:srgbClr val="00CCFF"/>
                </a:solidFill>
              </a:rPr>
              <a:t>’’.</a:t>
            </a:r>
            <a:endParaRPr lang="ru-RU" b="1" dirty="0" smtClean="0">
              <a:solidFill>
                <a:srgbClr val="00CCFF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4429124" y="2786058"/>
            <a:ext cx="3357586" cy="307183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8" name="Picture 7" descr="Image result for moder dance tango cartoon kid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928934"/>
            <a:ext cx="285752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00CC00"/>
                </a:solidFill>
              </a:rPr>
              <a:t>ТАНГО</a:t>
            </a:r>
            <a:endParaRPr lang="mk-MK" b="1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   </a:t>
            </a:r>
            <a:r>
              <a:rPr lang="mk-MK" b="1" dirty="0" smtClean="0">
                <a:solidFill>
                  <a:srgbClr val="0099CC"/>
                </a:solidFill>
              </a:rPr>
              <a:t>ТАНГОТО Е СОЦИЈАЛНА ИГРА </a:t>
            </a:r>
          </a:p>
          <a:p>
            <a:pPr>
              <a:buNone/>
            </a:pPr>
            <a:r>
              <a:rPr lang="mk-MK" b="1" dirty="0" smtClean="0">
                <a:solidFill>
                  <a:srgbClr val="0099CC"/>
                </a:solidFill>
              </a:rPr>
              <a:t>    КОЈА ПОТЕКНУВА </a:t>
            </a:r>
          </a:p>
          <a:p>
            <a:pPr>
              <a:buNone/>
            </a:pPr>
            <a:r>
              <a:rPr lang="mk-MK" b="1" dirty="0" smtClean="0">
                <a:solidFill>
                  <a:srgbClr val="0099CC"/>
                </a:solidFill>
              </a:rPr>
              <a:t>    ОД БУЕНОС АИРЕС (АРГЕНТИНА)</a:t>
            </a:r>
          </a:p>
          <a:p>
            <a:pPr>
              <a:buNone/>
            </a:pPr>
            <a:r>
              <a:rPr lang="mk-MK" b="1" dirty="0" smtClean="0">
                <a:solidFill>
                  <a:srgbClr val="0099CC"/>
                </a:solidFill>
              </a:rPr>
              <a:t>    И МОТЕВИДЕО</a:t>
            </a:r>
          </a:p>
          <a:p>
            <a:pPr>
              <a:buNone/>
            </a:pPr>
            <a:r>
              <a:rPr lang="mk-MK" b="1" dirty="0" smtClean="0">
                <a:solidFill>
                  <a:srgbClr val="0099CC"/>
                </a:solidFill>
              </a:rPr>
              <a:t>    (УРУГВАЈ).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3857620" y="3357562"/>
            <a:ext cx="3571900" cy="25717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7" name="Picture 6" descr="Image result for moder dance tango cartoon kid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3643314"/>
            <a:ext cx="292895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МОДЕРНИ ТАНЦИ - ТАНГО</a:t>
            </a:r>
            <a:endParaRPr lang="mk-MK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mk-MK" dirty="0" smtClean="0">
                <a:solidFill>
                  <a:srgbClr val="0000FF"/>
                </a:solidFill>
              </a:rPr>
              <a:t>    </a:t>
            </a:r>
            <a:r>
              <a:rPr lang="mk-MK" b="1" dirty="0" smtClean="0">
                <a:solidFill>
                  <a:srgbClr val="0000FF"/>
                </a:solidFill>
              </a:rPr>
              <a:t>ТАНГОТО СЕ ПОЈАВУВА ВО ВТОРАТА ПОЛОВИНА НА 19 ВЕК.</a:t>
            </a:r>
            <a:endParaRPr lang="mk-MK" b="1" dirty="0">
              <a:solidFill>
                <a:srgbClr val="0000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357422" y="2786058"/>
            <a:ext cx="3929090" cy="328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6" name="Picture 5" descr="Image result for moder dance tango carto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000372"/>
            <a:ext cx="307183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МОДЕРНИ ТАНЦИ - ТАНГО</a:t>
            </a:r>
            <a:endParaRPr lang="mk-MK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mk-MK" dirty="0" smtClean="0"/>
              <a:t>    </a:t>
            </a:r>
            <a:r>
              <a:rPr lang="mk-MK" b="1" dirty="0" smtClean="0">
                <a:solidFill>
                  <a:srgbClr val="0033CC"/>
                </a:solidFill>
              </a:rPr>
              <a:t>ПРВОТО ВАЖНО ТАНГО БИЛО ПОЗНАТО КАКО ЕДНОСТАВНО ТАНГО , А ДЕНЕС ПОСТОЈАТ НЕКОЛКУ СТИЛОВИ НА ТАНГО.</a:t>
            </a:r>
            <a:endParaRPr lang="mk-MK" b="1" dirty="0">
              <a:solidFill>
                <a:srgbClr val="0033CC"/>
              </a:solidFill>
            </a:endParaRPr>
          </a:p>
        </p:txBody>
      </p:sp>
      <p:pic>
        <p:nvPicPr>
          <p:cNvPr id="4" name="Picture 3" descr="Image result for moder dance tango carto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071810"/>
            <a:ext cx="485778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>СТИЛОВИ НА ТАНГО</a:t>
            </a:r>
            <a:endParaRPr lang="mk-MK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7030A0"/>
                </a:solidFill>
              </a:rPr>
              <a:t>АРГЕНТИНСКО</a:t>
            </a:r>
          </a:p>
          <a:p>
            <a:r>
              <a:rPr lang="mk-MK" b="1" dirty="0" smtClean="0">
                <a:solidFill>
                  <a:srgbClr val="FF0000"/>
                </a:solidFill>
              </a:rPr>
              <a:t>БАЛСКА СОБА</a:t>
            </a:r>
          </a:p>
          <a:p>
            <a:r>
              <a:rPr lang="mk-MK" b="1" dirty="0" smtClean="0">
                <a:solidFill>
                  <a:srgbClr val="FFFF00"/>
                </a:solidFill>
              </a:rPr>
              <a:t>ФИНСКО</a:t>
            </a:r>
          </a:p>
          <a:p>
            <a:r>
              <a:rPr lang="mk-MK" b="1" dirty="0" smtClean="0">
                <a:solidFill>
                  <a:srgbClr val="0AC63B"/>
                </a:solidFill>
              </a:rPr>
              <a:t>КИНЕСКО</a:t>
            </a:r>
          </a:p>
          <a:p>
            <a:r>
              <a:rPr lang="mk-MK" b="1" dirty="0" smtClean="0">
                <a:solidFill>
                  <a:srgbClr val="0000FF"/>
                </a:solidFill>
              </a:rPr>
              <a:t>КЛАСИЧНО ТАНГО</a:t>
            </a:r>
            <a:endParaRPr lang="mk-MK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Image result for moder dance tango cartoon ARGENTIN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500174"/>
            <a:ext cx="285752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moder dance tango cartoon klasik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643314"/>
            <a:ext cx="2209117" cy="25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0033CC"/>
                </a:solidFill>
              </a:rPr>
              <a:t>МОДЕРНИ ТАНЦИ - ТАНГО</a:t>
            </a:r>
            <a:endParaRPr lang="mk-MK" b="1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k-MK" dirty="0" smtClean="0"/>
              <a:t>    </a:t>
            </a:r>
            <a:r>
              <a:rPr lang="mk-MK" b="1" dirty="0" smtClean="0">
                <a:solidFill>
                  <a:srgbClr val="FF0000"/>
                </a:solidFill>
              </a:rPr>
              <a:t>ВО АМЕРИКА ТАНГОТО СЕ ОДНЕСУВА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 НА ТАНЦИ КОИ СЕ ИЗВЕДУВААТ СО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 2/4 ТАКТ ИЛИ 4/4 ТАКТ,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 А АКЦЕНТОТ Е НА 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 ПРВИОТ И ВТОРИОТ</a:t>
            </a:r>
          </a:p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     УДАР.</a:t>
            </a:r>
            <a:endParaRPr lang="mk-MK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 result for moder dance tango carto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714620"/>
            <a:ext cx="278608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</TotalTime>
  <Words>134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МОДРЕНИ ТАНЦИ - ТАНГО</vt:lpstr>
      <vt:lpstr>ПОРАКА</vt:lpstr>
      <vt:lpstr>ТАНГО</vt:lpstr>
      <vt:lpstr>МОДЕРНИ ТАНЦИ - ТАНГО</vt:lpstr>
      <vt:lpstr>МОДЕРНИ ТАНЦИ - ТАНГО</vt:lpstr>
      <vt:lpstr>СТИЛОВИ НА ТАНГО</vt:lpstr>
      <vt:lpstr>МОДЕРНИ ТАНЦИ - ТАНГО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МОДРЕНИ ТАНЦИ - ТАНГО</dc:title>
  <dc:creator>user</dc:creator>
  <cp:lastModifiedBy>user</cp:lastModifiedBy>
  <cp:revision>13</cp:revision>
  <dcterms:created xsi:type="dcterms:W3CDTF">2020-03-19T08:33:29Z</dcterms:created>
  <dcterms:modified xsi:type="dcterms:W3CDTF">2020-03-19T10:12:20Z</dcterms:modified>
</cp:coreProperties>
</file>