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8229600" cy="914400"/>
          </a:xfrm>
        </p:spPr>
        <p:txBody>
          <a:bodyPr>
            <a:normAutofit/>
          </a:bodyPr>
          <a:lstStyle/>
          <a:p>
            <a:r>
              <a:rPr lang="mk-MK" sz="3200" dirty="0" smtClean="0"/>
              <a:t>СОУ „ТАКИ Даскало„-битола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8305800" cy="4419600"/>
          </a:xfrm>
        </p:spPr>
        <p:txBody>
          <a:bodyPr/>
          <a:lstStyle/>
          <a:p>
            <a:r>
              <a:rPr lang="mk-MK" dirty="0" smtClean="0"/>
              <a:t>Проф. Живка Танушева Ицаноска</a:t>
            </a:r>
          </a:p>
          <a:p>
            <a:endParaRPr lang="mk-MK" dirty="0" smtClean="0"/>
          </a:p>
          <a:p>
            <a:endParaRPr lang="mk-MK" dirty="0" smtClean="0"/>
          </a:p>
          <a:p>
            <a:r>
              <a:rPr lang="mk-MK" dirty="0" smtClean="0"/>
              <a:t>ТЕХНОЛОГИЈА НА ИЗРАБОТКА НА ОБЛЕКА</a:t>
            </a:r>
          </a:p>
          <a:p>
            <a:r>
              <a:rPr lang="mk-MK" dirty="0" smtClean="0"/>
              <a:t>За </a:t>
            </a:r>
            <a:r>
              <a:rPr lang="en-US" dirty="0" smtClean="0"/>
              <a:t>II</a:t>
            </a:r>
            <a:r>
              <a:rPr lang="mk-MK" dirty="0" smtClean="0"/>
              <a:t> година, текстилно-кожарска струка, техничар за дизајн на облека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4000" dirty="0" smtClean="0"/>
              <a:t>Монтажен план за изработка на облека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err="1" smtClean="0"/>
              <a:t>За</a:t>
            </a:r>
            <a:r>
              <a:rPr lang="en-US" sz="1800" dirty="0" smtClean="0"/>
              <a:t> </a:t>
            </a:r>
            <a:r>
              <a:rPr lang="en-US" sz="1800" dirty="0" err="1" smtClean="0"/>
              <a:t>изработка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план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технолошки</a:t>
            </a:r>
            <a:r>
              <a:rPr lang="en-US" sz="1800" dirty="0" smtClean="0"/>
              <a:t> </a:t>
            </a:r>
            <a:r>
              <a:rPr lang="en-US" sz="1800" dirty="0" err="1" smtClean="0"/>
              <a:t>процес</a:t>
            </a:r>
            <a:r>
              <a:rPr lang="en-US" sz="1800" dirty="0" smtClean="0"/>
              <a:t> </a:t>
            </a:r>
            <a:r>
              <a:rPr lang="en-US" sz="1800" dirty="0" err="1" smtClean="0"/>
              <a:t>треба</a:t>
            </a:r>
            <a:r>
              <a:rPr lang="en-US" sz="1800" dirty="0" smtClean="0"/>
              <a:t> </a:t>
            </a:r>
            <a:r>
              <a:rPr lang="en-US" sz="1800" dirty="0" err="1" smtClean="0"/>
              <a:t>дасе</a:t>
            </a:r>
            <a:r>
              <a:rPr lang="en-US" sz="1800" dirty="0" smtClean="0"/>
              <a:t> </a:t>
            </a:r>
            <a:r>
              <a:rPr lang="en-US" sz="1800" dirty="0" err="1" smtClean="0"/>
              <a:t>избегнува</a:t>
            </a: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повратното</a:t>
            </a:r>
            <a:r>
              <a:rPr lang="en-US" sz="1800" dirty="0" smtClean="0"/>
              <a:t> </a:t>
            </a:r>
            <a:r>
              <a:rPr lang="en-US" sz="1800" dirty="0" err="1" smtClean="0"/>
              <a:t>движење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материјалот</a:t>
            </a:r>
            <a:r>
              <a:rPr lang="en-US" sz="1800" dirty="0" smtClean="0"/>
              <a:t> </a:t>
            </a:r>
            <a:r>
              <a:rPr lang="en-US" sz="1800" dirty="0" err="1" smtClean="0"/>
              <a:t>низ</a:t>
            </a:r>
            <a:r>
              <a:rPr lang="en-US" sz="1800" dirty="0" smtClean="0"/>
              <a:t> </a:t>
            </a:r>
            <a:r>
              <a:rPr lang="en-US" sz="1800" dirty="0" err="1" smtClean="0"/>
              <a:t>производната</a:t>
            </a:r>
            <a:r>
              <a:rPr lang="en-US" sz="1800" dirty="0" smtClean="0"/>
              <a:t> </a:t>
            </a:r>
            <a:r>
              <a:rPr lang="en-US" sz="1800" dirty="0" err="1" smtClean="0"/>
              <a:t>линија</a:t>
            </a:r>
            <a:r>
              <a:rPr lang="en-US" sz="1800" dirty="0" smtClean="0"/>
              <a:t>. </a:t>
            </a: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Планот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монтажа</a:t>
            </a:r>
            <a:r>
              <a:rPr lang="en-US" sz="1800" dirty="0" smtClean="0"/>
              <a:t> </a:t>
            </a:r>
            <a:r>
              <a:rPr lang="en-US" sz="1800" dirty="0" err="1" smtClean="0"/>
              <a:t>значително</a:t>
            </a:r>
            <a:r>
              <a:rPr lang="en-US" sz="1800" dirty="0" smtClean="0"/>
              <a:t> </a:t>
            </a:r>
            <a:r>
              <a:rPr lang="en-US" sz="1800" dirty="0" err="1" smtClean="0"/>
              <a:t>допринесува</a:t>
            </a:r>
            <a:r>
              <a:rPr lang="en-US" sz="1800" dirty="0" smtClean="0"/>
              <a:t> </a:t>
            </a:r>
            <a:r>
              <a:rPr lang="en-US" sz="1800" dirty="0" err="1" smtClean="0"/>
              <a:t>за</a:t>
            </a:r>
            <a:r>
              <a:rPr lang="en-US" sz="1800" dirty="0" smtClean="0"/>
              <a:t> </a:t>
            </a:r>
            <a:r>
              <a:rPr lang="en-US" sz="1800" dirty="0" err="1" smtClean="0"/>
              <a:t>согледување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рационално</a:t>
            </a:r>
            <a:r>
              <a:rPr lang="en-US" sz="1800" dirty="0" smtClean="0"/>
              <a:t> </a:t>
            </a:r>
            <a:r>
              <a:rPr lang="en-US" sz="1800" dirty="0" err="1" smtClean="0"/>
              <a:t>движење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материјалот</a:t>
            </a:r>
            <a:r>
              <a:rPr lang="en-US" sz="1800" dirty="0" smtClean="0"/>
              <a:t> </a:t>
            </a:r>
            <a:r>
              <a:rPr lang="en-US" sz="1800" dirty="0" err="1" smtClean="0"/>
              <a:t>во</a:t>
            </a:r>
            <a:r>
              <a:rPr lang="en-US" sz="1800" dirty="0" smtClean="0"/>
              <a:t> </a:t>
            </a:r>
            <a:r>
              <a:rPr lang="en-US" sz="1800" dirty="0" err="1" smtClean="0"/>
              <a:t>технолошкиот</a:t>
            </a:r>
            <a:r>
              <a:rPr lang="en-US" sz="1800" dirty="0" smtClean="0"/>
              <a:t> </a:t>
            </a:r>
            <a:r>
              <a:rPr lang="en-US" sz="1800" dirty="0" err="1" smtClean="0"/>
              <a:t>процес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шиење</a:t>
            </a:r>
            <a:r>
              <a:rPr lang="en-US" sz="1800" dirty="0" smtClean="0"/>
              <a:t>. </a:t>
            </a:r>
            <a:r>
              <a:rPr lang="en-US" sz="1800" dirty="0" err="1" smtClean="0"/>
              <a:t>Планот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монтажа</a:t>
            </a:r>
            <a:r>
              <a:rPr lang="en-US" sz="1800" dirty="0" smtClean="0"/>
              <a:t> </a:t>
            </a:r>
            <a:r>
              <a:rPr lang="en-US" sz="1800" dirty="0" err="1" smtClean="0"/>
              <a:t>дава</a:t>
            </a:r>
            <a:r>
              <a:rPr lang="en-US" sz="1800" dirty="0" smtClean="0"/>
              <a:t> </a:t>
            </a:r>
            <a:r>
              <a:rPr lang="en-US" sz="1800" dirty="0" err="1" smtClean="0"/>
              <a:t>јасна</a:t>
            </a:r>
            <a:r>
              <a:rPr lang="en-US" sz="1800" dirty="0" smtClean="0"/>
              <a:t> </a:t>
            </a:r>
            <a:r>
              <a:rPr lang="en-US" sz="1800" dirty="0" err="1" smtClean="0"/>
              <a:t>слика</a:t>
            </a:r>
            <a:r>
              <a:rPr lang="en-US" sz="1800" dirty="0" smtClean="0"/>
              <a:t> </a:t>
            </a:r>
            <a:r>
              <a:rPr lang="en-US" sz="1800" dirty="0" err="1" smtClean="0"/>
              <a:t>за</a:t>
            </a:r>
            <a:r>
              <a:rPr lang="en-US" sz="1800" dirty="0" smtClean="0"/>
              <a:t> </a:t>
            </a:r>
            <a:r>
              <a:rPr lang="en-US" sz="1800" dirty="0" err="1" smtClean="0"/>
              <a:t>изведувањето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операциитепо</a:t>
            </a:r>
            <a:r>
              <a:rPr lang="en-US" sz="1800" dirty="0" smtClean="0"/>
              <a:t> </a:t>
            </a:r>
            <a:r>
              <a:rPr lang="en-US" sz="1800" dirty="0" err="1" smtClean="0"/>
              <a:t>време</a:t>
            </a:r>
            <a:r>
              <a:rPr lang="en-US" sz="1800" dirty="0" smtClean="0"/>
              <a:t> и </a:t>
            </a:r>
            <a:r>
              <a:rPr lang="en-US" sz="1800" dirty="0" err="1" smtClean="0"/>
              <a:t>место</a:t>
            </a:r>
            <a:r>
              <a:rPr lang="en-US" sz="1800" dirty="0" smtClean="0"/>
              <a:t>. </a:t>
            </a:r>
            <a:r>
              <a:rPr lang="en-US" sz="1800" dirty="0" err="1" smtClean="0"/>
              <a:t>Од</a:t>
            </a:r>
            <a:r>
              <a:rPr lang="en-US" sz="1800" dirty="0" smtClean="0"/>
              <a:t> </a:t>
            </a:r>
            <a:r>
              <a:rPr lang="en-US" sz="1800" dirty="0" err="1" smtClean="0"/>
              <a:t>него</a:t>
            </a:r>
            <a:r>
              <a:rPr lang="en-US" sz="1800" dirty="0" smtClean="0"/>
              <a:t> </a:t>
            </a:r>
            <a:r>
              <a:rPr lang="en-US" sz="1800" dirty="0" err="1" smtClean="0"/>
              <a:t>можeда</a:t>
            </a:r>
            <a:r>
              <a:rPr lang="en-US" sz="1800" dirty="0" smtClean="0"/>
              <a:t> </a:t>
            </a:r>
            <a:r>
              <a:rPr lang="en-US" sz="1800" dirty="0" err="1" smtClean="0"/>
              <a:t>се</a:t>
            </a:r>
            <a:r>
              <a:rPr lang="en-US" sz="1800" dirty="0" smtClean="0"/>
              <a:t> </a:t>
            </a:r>
            <a:r>
              <a:rPr lang="en-US" sz="1800" dirty="0" err="1" smtClean="0"/>
              <a:t>избере</a:t>
            </a:r>
            <a:r>
              <a:rPr lang="en-US" sz="1800" dirty="0" smtClean="0"/>
              <a:t> </a:t>
            </a:r>
            <a:r>
              <a:rPr lang="en-US" sz="1800" dirty="0" err="1" smtClean="0"/>
              <a:t>производниот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систем</a:t>
            </a:r>
            <a:r>
              <a:rPr lang="en-US" sz="1800" dirty="0" smtClean="0"/>
              <a:t> </a:t>
            </a:r>
            <a:r>
              <a:rPr lang="en-US" sz="1800" dirty="0" err="1" smtClean="0"/>
              <a:t>што</a:t>
            </a:r>
            <a:r>
              <a:rPr lang="en-US" sz="1800" dirty="0" smtClean="0"/>
              <a:t> </a:t>
            </a:r>
            <a:r>
              <a:rPr lang="en-US" sz="1800" dirty="0" err="1" smtClean="0"/>
              <a:t>ќе</a:t>
            </a:r>
            <a:r>
              <a:rPr lang="en-US" sz="1800" dirty="0" smtClean="0"/>
              <a:t> </a:t>
            </a:r>
            <a:r>
              <a:rPr lang="en-US" sz="1800" dirty="0" err="1" smtClean="0"/>
              <a:t>се</a:t>
            </a:r>
            <a:r>
              <a:rPr lang="en-US" sz="1800" dirty="0" smtClean="0"/>
              <a:t> </a:t>
            </a:r>
            <a:r>
              <a:rPr lang="en-US" sz="1800" dirty="0" err="1" smtClean="0"/>
              <a:t>примени</a:t>
            </a:r>
            <a:r>
              <a:rPr lang="en-US" sz="1800" dirty="0" smtClean="0"/>
              <a:t> </a:t>
            </a:r>
            <a:r>
              <a:rPr lang="en-US" sz="1800" dirty="0" err="1" smtClean="0"/>
              <a:t>како</a:t>
            </a:r>
            <a:r>
              <a:rPr lang="en-US" sz="1800" dirty="0" smtClean="0"/>
              <a:t> и </a:t>
            </a:r>
            <a:r>
              <a:rPr lang="en-US" sz="1800" dirty="0" err="1" smtClean="0"/>
              <a:t>да</a:t>
            </a:r>
            <a:r>
              <a:rPr lang="en-US" sz="1800" dirty="0" smtClean="0"/>
              <a:t> </a:t>
            </a:r>
            <a:r>
              <a:rPr lang="en-US" sz="1800" dirty="0" err="1" smtClean="0"/>
              <a:t>се</a:t>
            </a:r>
            <a:r>
              <a:rPr lang="en-US" sz="1800" dirty="0" smtClean="0"/>
              <a:t> </a:t>
            </a:r>
            <a:r>
              <a:rPr lang="en-US" sz="1800" dirty="0" err="1" smtClean="0"/>
              <a:t>определат</a:t>
            </a:r>
            <a:r>
              <a:rPr lang="en-US" sz="1800" dirty="0" smtClean="0"/>
              <a:t> </a:t>
            </a:r>
            <a:r>
              <a:rPr lang="en-US" sz="1800" dirty="0" err="1" smtClean="0"/>
              <a:t>кои</a:t>
            </a:r>
            <a:r>
              <a:rPr lang="en-US" sz="1800" dirty="0" smtClean="0"/>
              <a:t> </a:t>
            </a:r>
            <a:r>
              <a:rPr lang="en-US" sz="1800" dirty="0" err="1" smtClean="0"/>
              <a:t>делови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облеката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ќе</a:t>
            </a:r>
            <a:r>
              <a:rPr lang="en-US" sz="1800" dirty="0" smtClean="0"/>
              <a:t> </a:t>
            </a:r>
            <a:r>
              <a:rPr lang="en-US" sz="1800" dirty="0" err="1" smtClean="0"/>
              <a:t>се</a:t>
            </a:r>
            <a:r>
              <a:rPr lang="en-US" sz="1800" dirty="0" smtClean="0"/>
              <a:t> </a:t>
            </a:r>
            <a:r>
              <a:rPr lang="en-US" sz="1800" dirty="0" err="1" smtClean="0"/>
              <a:t>произведуваат</a:t>
            </a:r>
            <a:r>
              <a:rPr lang="en-US" sz="1800" dirty="0" smtClean="0"/>
              <a:t> </a:t>
            </a:r>
            <a:r>
              <a:rPr lang="en-US" sz="1800" dirty="0" err="1" smtClean="0"/>
              <a:t>во</a:t>
            </a:r>
            <a:r>
              <a:rPr lang="en-US" sz="1800" dirty="0" smtClean="0"/>
              <a:t> </a:t>
            </a:r>
            <a:r>
              <a:rPr lang="en-US" sz="1800" dirty="0" err="1" smtClean="0"/>
              <a:t>паралелни</a:t>
            </a:r>
            <a:r>
              <a:rPr lang="en-US" sz="1800" dirty="0" smtClean="0"/>
              <a:t>, a </a:t>
            </a:r>
            <a:r>
              <a:rPr lang="en-US" sz="1800" dirty="0" err="1" smtClean="0"/>
              <a:t>кои</a:t>
            </a:r>
            <a:r>
              <a:rPr lang="en-US" sz="1800" dirty="0" smtClean="0"/>
              <a:t> </a:t>
            </a:r>
            <a:r>
              <a:rPr lang="en-US" sz="1800" dirty="0" err="1" smtClean="0"/>
              <a:t>во</a:t>
            </a:r>
            <a:r>
              <a:rPr lang="en-US" sz="1800" dirty="0" smtClean="0"/>
              <a:t> </a:t>
            </a:r>
            <a:r>
              <a:rPr lang="en-US" sz="1800" dirty="0" err="1" smtClean="0"/>
              <a:t>последователни</a:t>
            </a:r>
            <a:r>
              <a:rPr lang="en-US" sz="1800" dirty="0" smtClean="0"/>
              <a:t> </a:t>
            </a:r>
            <a:r>
              <a:rPr lang="en-US" sz="1800" dirty="0" err="1" smtClean="0"/>
              <a:t>работни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групи</a:t>
            </a:r>
            <a:r>
              <a:rPr lang="en-US" sz="1800" dirty="0" smtClean="0"/>
              <a:t>. </a:t>
            </a:r>
            <a:r>
              <a:rPr lang="en-US" sz="1800" dirty="0" err="1" smtClean="0"/>
              <a:t>Бројот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операцијата</a:t>
            </a:r>
            <a:r>
              <a:rPr lang="en-US" sz="1800" dirty="0" smtClean="0"/>
              <a:t> </a:t>
            </a:r>
            <a:r>
              <a:rPr lang="en-US" sz="1800" dirty="0" err="1" smtClean="0"/>
              <a:t>го</a:t>
            </a:r>
            <a:r>
              <a:rPr lang="en-US" sz="1800" dirty="0" smtClean="0"/>
              <a:t> </a:t>
            </a:r>
            <a:r>
              <a:rPr lang="en-US" sz="1800" dirty="0" err="1" smtClean="0"/>
              <a:t>покажува</a:t>
            </a:r>
            <a:r>
              <a:rPr lang="en-US" sz="1800" dirty="0" smtClean="0"/>
              <a:t> </a:t>
            </a:r>
            <a:r>
              <a:rPr lang="en-US" sz="1800" dirty="0" err="1" smtClean="0"/>
              <a:t>редоследот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изведување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операцијата</a:t>
            </a:r>
            <a:r>
              <a:rPr lang="en-US" sz="1800" dirty="0" smtClean="0"/>
              <a:t> </a:t>
            </a:r>
            <a:r>
              <a:rPr lang="en-US" sz="1800" dirty="0" err="1" smtClean="0"/>
              <a:t>при</a:t>
            </a:r>
            <a:r>
              <a:rPr lang="en-US" sz="1800" dirty="0" smtClean="0"/>
              <a:t> </a:t>
            </a:r>
            <a:r>
              <a:rPr lang="en-US" sz="1800" dirty="0" err="1" smtClean="0"/>
              <a:t>производство</a:t>
            </a:r>
            <a:r>
              <a:rPr lang="en-US" sz="1800" dirty="0" smtClean="0"/>
              <a:t>. </a:t>
            </a:r>
            <a:r>
              <a:rPr lang="en-US" sz="1800" dirty="0" err="1" smtClean="0"/>
              <a:t>Не</a:t>
            </a:r>
            <a:r>
              <a:rPr lang="en-US" sz="1800" dirty="0" smtClean="0"/>
              <a:t> е </a:t>
            </a:r>
            <a:r>
              <a:rPr lang="en-US" sz="1800" dirty="0" err="1" smtClean="0"/>
              <a:t>задолжително</a:t>
            </a:r>
            <a:r>
              <a:rPr lang="en-US" sz="1800" dirty="0" smtClean="0"/>
              <a:t> </a:t>
            </a:r>
            <a:r>
              <a:rPr lang="en-US" sz="1800" dirty="0" err="1" smtClean="0"/>
              <a:t>бројот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операцијата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од</a:t>
            </a:r>
            <a:r>
              <a:rPr lang="en-US" sz="1800" dirty="0" smtClean="0"/>
              <a:t> </a:t>
            </a:r>
            <a:r>
              <a:rPr lang="en-US" sz="1800" dirty="0" err="1" smtClean="0"/>
              <a:t>планот</a:t>
            </a:r>
            <a:r>
              <a:rPr lang="en-US" sz="1800" dirty="0" smtClean="0"/>
              <a:t> </a:t>
            </a:r>
            <a:r>
              <a:rPr lang="en-US" sz="1800" dirty="0" err="1" smtClean="0"/>
              <a:t>за</a:t>
            </a:r>
            <a:r>
              <a:rPr lang="en-US" sz="1800" dirty="0" smtClean="0"/>
              <a:t> </a:t>
            </a:r>
            <a:r>
              <a:rPr lang="en-US" sz="1800" dirty="0" err="1" smtClean="0"/>
              <a:t>монтажа</a:t>
            </a:r>
            <a:r>
              <a:rPr lang="en-US" sz="1800" dirty="0" smtClean="0"/>
              <a:t> </a:t>
            </a:r>
            <a:r>
              <a:rPr lang="en-US" sz="1800" dirty="0" err="1" smtClean="0"/>
              <a:t>да</a:t>
            </a:r>
            <a:r>
              <a:rPr lang="en-US" sz="1800" dirty="0" smtClean="0"/>
              <a:t> </a:t>
            </a:r>
            <a:r>
              <a:rPr lang="en-US" sz="1800" dirty="0" err="1" smtClean="0"/>
              <a:t>се</a:t>
            </a:r>
            <a:r>
              <a:rPr lang="en-US" sz="1800" dirty="0" smtClean="0"/>
              <a:t> </a:t>
            </a:r>
            <a:r>
              <a:rPr lang="en-US" sz="1800" dirty="0" err="1" smtClean="0"/>
              <a:t>совпаѓа</a:t>
            </a:r>
            <a:r>
              <a:rPr lang="en-US" sz="1800" dirty="0" smtClean="0"/>
              <a:t> </a:t>
            </a:r>
            <a:r>
              <a:rPr lang="en-US" sz="1800" dirty="0" err="1" smtClean="0"/>
              <a:t>со</a:t>
            </a:r>
            <a:r>
              <a:rPr lang="en-US" sz="1800" dirty="0" smtClean="0"/>
              <a:t> </a:t>
            </a:r>
            <a:r>
              <a:rPr lang="en-US" sz="1800" dirty="0" err="1" smtClean="0"/>
              <a:t>бројот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операцијата</a:t>
            </a:r>
            <a:r>
              <a:rPr lang="en-US" sz="1800" dirty="0" smtClean="0"/>
              <a:t> </a:t>
            </a:r>
            <a:r>
              <a:rPr lang="en-US" sz="1800" dirty="0" err="1" smtClean="0"/>
              <a:t>од</a:t>
            </a:r>
            <a:r>
              <a:rPr lang="en-US" sz="1800" dirty="0" smtClean="0"/>
              <a:t> </a:t>
            </a:r>
            <a:r>
              <a:rPr lang="en-US" sz="1800" dirty="0" err="1" smtClean="0"/>
              <a:t>планот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технолошките</a:t>
            </a:r>
            <a:r>
              <a:rPr lang="en-US" sz="1800" dirty="0" smtClean="0"/>
              <a:t> </a:t>
            </a:r>
            <a:r>
              <a:rPr lang="en-US" sz="1800" dirty="0" err="1" smtClean="0"/>
              <a:t>операции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1800" dirty="0" err="1" smtClean="0">
                <a:solidFill>
                  <a:schemeClr val="tx1"/>
                </a:solidFill>
              </a:rPr>
              <a:t>При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изработка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на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плановите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за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монтажа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технолошките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операции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се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err="1" smtClean="0">
                <a:solidFill>
                  <a:schemeClr val="tx1"/>
                </a:solidFill>
              </a:rPr>
              <a:t>распоредуваат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во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една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главна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монтажна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линија</a:t>
            </a:r>
            <a:r>
              <a:rPr lang="en-US" sz="1800" dirty="0" smtClean="0">
                <a:solidFill>
                  <a:schemeClr val="tx1"/>
                </a:solidFill>
              </a:rPr>
              <a:t>, А и </a:t>
            </a:r>
            <a:r>
              <a:rPr lang="en-US" sz="1800" dirty="0" err="1" smtClean="0">
                <a:solidFill>
                  <a:schemeClr val="tx1"/>
                </a:solidFill>
              </a:rPr>
              <a:t>соодветен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број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err="1" smtClean="0">
                <a:solidFill>
                  <a:schemeClr val="tx1"/>
                </a:solidFill>
              </a:rPr>
              <a:t>помошни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линии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на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пр</a:t>
            </a:r>
            <a:r>
              <a:rPr lang="en-US" sz="1800" dirty="0" smtClean="0">
                <a:solidFill>
                  <a:schemeClr val="tx1"/>
                </a:solidFill>
              </a:rPr>
              <a:t>. Б, В и </a:t>
            </a:r>
            <a:r>
              <a:rPr lang="en-US" sz="1800" dirty="0" err="1" smtClean="0">
                <a:solidFill>
                  <a:schemeClr val="tx1"/>
                </a:solidFill>
              </a:rPr>
              <a:t>Г.На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главната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линија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се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надоврзуваат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err="1" smtClean="0">
                <a:solidFill>
                  <a:schemeClr val="tx1"/>
                </a:solidFill>
              </a:rPr>
              <a:t>другите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фази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на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работа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од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помошните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монтажни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линии</a:t>
            </a:r>
            <a:r>
              <a:rPr lang="en-US" sz="1800" dirty="0" smtClean="0">
                <a:solidFill>
                  <a:schemeClr val="tx1"/>
                </a:solidFill>
              </a:rPr>
              <a:t>. 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dirty="0" err="1" smtClean="0"/>
              <a:t>Планот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монтажа</a:t>
            </a:r>
            <a:r>
              <a:rPr lang="en-US" sz="1800" dirty="0" smtClean="0"/>
              <a:t> </a:t>
            </a:r>
            <a:r>
              <a:rPr lang="en-US" sz="1800" dirty="0" err="1" smtClean="0"/>
              <a:t>содржи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-</a:t>
            </a:r>
            <a:r>
              <a:rPr lang="en-US" sz="1800" dirty="0" err="1" smtClean="0"/>
              <a:t>Ознака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технолошка</a:t>
            </a:r>
            <a:r>
              <a:rPr lang="en-US" sz="1800" dirty="0" smtClean="0"/>
              <a:t> </a:t>
            </a:r>
            <a:r>
              <a:rPr lang="en-US" sz="1800" dirty="0" err="1" smtClean="0"/>
              <a:t>операција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-</a:t>
            </a:r>
            <a:r>
              <a:rPr lang="en-US" sz="1800" dirty="0" err="1" smtClean="0"/>
              <a:t>Назив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технолошка</a:t>
            </a:r>
            <a:r>
              <a:rPr lang="en-US" sz="1800" dirty="0" smtClean="0"/>
              <a:t> </a:t>
            </a:r>
            <a:r>
              <a:rPr lang="en-US" sz="1800" dirty="0" err="1" smtClean="0"/>
              <a:t>операција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-</a:t>
            </a:r>
            <a:r>
              <a:rPr lang="en-US" sz="1800" dirty="0" err="1" smtClean="0"/>
              <a:t>Време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изработка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технолошка</a:t>
            </a:r>
            <a:r>
              <a:rPr lang="en-US" sz="1800" dirty="0" smtClean="0"/>
              <a:t> </a:t>
            </a:r>
            <a:r>
              <a:rPr lang="en-US" sz="1800" dirty="0" err="1" smtClean="0"/>
              <a:t>операција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-</a:t>
            </a:r>
            <a:r>
              <a:rPr lang="en-US" sz="1800" dirty="0" err="1" smtClean="0"/>
              <a:t>Ознака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средство</a:t>
            </a:r>
            <a:r>
              <a:rPr lang="en-US" sz="1800" dirty="0" smtClean="0"/>
              <a:t> </a:t>
            </a:r>
            <a:r>
              <a:rPr lang="en-US" sz="1800" dirty="0" err="1" smtClean="0"/>
              <a:t>за</a:t>
            </a:r>
            <a:r>
              <a:rPr lang="en-US" sz="1800" dirty="0" smtClean="0"/>
              <a:t> </a:t>
            </a:r>
            <a:r>
              <a:rPr lang="en-US" sz="1800" dirty="0" err="1" smtClean="0"/>
              <a:t>работа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-</a:t>
            </a:r>
            <a:r>
              <a:rPr lang="en-US" sz="1800" dirty="0" err="1" smtClean="0"/>
              <a:t>Димензии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средство</a:t>
            </a:r>
            <a:r>
              <a:rPr lang="en-US" sz="1800" dirty="0" smtClean="0"/>
              <a:t> </a:t>
            </a:r>
            <a:r>
              <a:rPr lang="en-US" sz="1800" dirty="0" err="1" smtClean="0"/>
              <a:t>за</a:t>
            </a:r>
            <a:r>
              <a:rPr lang="en-US" sz="1800" dirty="0" smtClean="0"/>
              <a:t> </a:t>
            </a:r>
            <a:r>
              <a:rPr lang="en-US" sz="1800" dirty="0" err="1" smtClean="0"/>
              <a:t>работа</a:t>
            </a: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Од</a:t>
            </a:r>
            <a:r>
              <a:rPr lang="en-US" sz="1800" dirty="0" smtClean="0"/>
              <a:t> </a:t>
            </a:r>
            <a:r>
              <a:rPr lang="en-US" sz="1800" dirty="0" err="1" smtClean="0"/>
              <a:t>планот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монтажа</a:t>
            </a:r>
            <a:r>
              <a:rPr lang="en-US" sz="1800" dirty="0" smtClean="0"/>
              <a:t> </a:t>
            </a:r>
            <a:r>
              <a:rPr lang="en-US" sz="1800" dirty="0" err="1" smtClean="0"/>
              <a:t>може</a:t>
            </a:r>
            <a:r>
              <a:rPr lang="en-US" sz="1800" dirty="0" smtClean="0"/>
              <a:t> </a:t>
            </a:r>
            <a:r>
              <a:rPr lang="en-US" sz="1800" dirty="0" err="1" smtClean="0"/>
              <a:t>да</a:t>
            </a:r>
            <a:r>
              <a:rPr lang="en-US" sz="1800" dirty="0" smtClean="0"/>
              <a:t> </a:t>
            </a:r>
            <a:r>
              <a:rPr lang="en-US" sz="1800" dirty="0" err="1" smtClean="0"/>
              <a:t>се</a:t>
            </a:r>
            <a:r>
              <a:rPr lang="en-US" sz="1800" dirty="0" smtClean="0"/>
              <a:t> </a:t>
            </a:r>
            <a:r>
              <a:rPr lang="en-US" sz="1800" dirty="0" err="1" smtClean="0"/>
              <a:t>види</a:t>
            </a:r>
            <a:r>
              <a:rPr lang="en-US" sz="1800" dirty="0" smtClean="0"/>
              <a:t> </a:t>
            </a:r>
            <a:r>
              <a:rPr lang="en-US" sz="1800" dirty="0" err="1" smtClean="0"/>
              <a:t>просторниот</a:t>
            </a:r>
            <a:r>
              <a:rPr lang="en-US" sz="1800" dirty="0" smtClean="0"/>
              <a:t> </a:t>
            </a:r>
            <a:r>
              <a:rPr lang="en-US" sz="1800" dirty="0" err="1" smtClean="0"/>
              <a:t>распоред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технолошките</a:t>
            </a:r>
            <a:r>
              <a:rPr lang="en-US" sz="1800" dirty="0" smtClean="0"/>
              <a:t> </a:t>
            </a:r>
            <a:r>
              <a:rPr lang="en-US" sz="1800" dirty="0" err="1" smtClean="0"/>
              <a:t>операции</a:t>
            </a:r>
            <a:r>
              <a:rPr lang="en-US" sz="1800" dirty="0" smtClean="0"/>
              <a:t> </a:t>
            </a:r>
            <a:r>
              <a:rPr lang="en-US" sz="1800" dirty="0" err="1" smtClean="0"/>
              <a:t>по</a:t>
            </a:r>
            <a:r>
              <a:rPr lang="en-US" sz="1800" dirty="0" smtClean="0"/>
              <a:t> </a:t>
            </a:r>
            <a:r>
              <a:rPr lang="en-US" sz="1800" dirty="0" err="1" smtClean="0"/>
              <a:t>монтажни</a:t>
            </a:r>
            <a:r>
              <a:rPr lang="en-US" sz="1800" dirty="0" smtClean="0"/>
              <a:t> </a:t>
            </a:r>
            <a:r>
              <a:rPr lang="en-US" sz="1800" dirty="0" err="1" smtClean="0"/>
              <a:t>линии</a:t>
            </a:r>
            <a:r>
              <a:rPr lang="en-US" sz="1800" dirty="0" smtClean="0"/>
              <a:t> </a:t>
            </a:r>
            <a:r>
              <a:rPr lang="en-US" sz="1800" dirty="0" err="1" smtClean="0"/>
              <a:t>што</a:t>
            </a:r>
            <a:r>
              <a:rPr lang="en-US" sz="1800" dirty="0" smtClean="0"/>
              <a:t> </a:t>
            </a:r>
            <a:r>
              <a:rPr lang="en-US" sz="1800" dirty="0" err="1" smtClean="0"/>
              <a:t>може</a:t>
            </a:r>
            <a:r>
              <a:rPr lang="en-US" sz="1800" dirty="0" smtClean="0"/>
              <a:t> </a:t>
            </a:r>
            <a:r>
              <a:rPr lang="en-US" sz="1800" dirty="0" err="1" smtClean="0"/>
              <a:t>корисно</a:t>
            </a:r>
            <a:r>
              <a:rPr lang="en-US" sz="1800" dirty="0" smtClean="0"/>
              <a:t> </a:t>
            </a:r>
            <a:r>
              <a:rPr lang="en-US" sz="1800" dirty="0" err="1" smtClean="0"/>
              <a:t>да</a:t>
            </a:r>
            <a:r>
              <a:rPr lang="en-US" sz="1800" dirty="0" smtClean="0"/>
              <a:t> </a:t>
            </a:r>
            <a:r>
              <a:rPr lang="en-US" sz="1800" dirty="0" err="1" smtClean="0"/>
              <a:t>ни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послужи</a:t>
            </a:r>
            <a:r>
              <a:rPr lang="en-US" sz="1800" dirty="0" smtClean="0"/>
              <a:t> </a:t>
            </a:r>
            <a:r>
              <a:rPr lang="en-US" sz="1800" dirty="0" err="1" smtClean="0"/>
              <a:t>за</a:t>
            </a:r>
            <a:r>
              <a:rPr lang="en-US" sz="1800" dirty="0" smtClean="0"/>
              <a:t> </a:t>
            </a:r>
            <a:r>
              <a:rPr lang="en-US" sz="1800" dirty="0" err="1" smtClean="0"/>
              <a:t>изработка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планот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технолошки</a:t>
            </a:r>
            <a:r>
              <a:rPr lang="en-US" sz="1800" dirty="0" smtClean="0"/>
              <a:t> </a:t>
            </a:r>
            <a:r>
              <a:rPr lang="en-US" sz="1800" dirty="0" err="1" smtClean="0"/>
              <a:t>процеси</a:t>
            </a:r>
            <a:r>
              <a:rPr lang="en-US" sz="1800" dirty="0" smtClean="0"/>
              <a:t>.</a:t>
            </a:r>
          </a:p>
          <a:p>
            <a:pPr>
              <a:buNone/>
            </a:pPr>
            <a:r>
              <a:rPr lang="en-US" sz="1800" dirty="0" err="1" smtClean="0"/>
              <a:t>Времето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изработка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технолошки</a:t>
            </a:r>
            <a:r>
              <a:rPr lang="en-US" sz="1800" dirty="0" smtClean="0"/>
              <a:t> </a:t>
            </a:r>
            <a:r>
              <a:rPr lang="en-US" sz="1800" dirty="0" err="1" smtClean="0"/>
              <a:t>операции</a:t>
            </a:r>
            <a:r>
              <a:rPr lang="en-US" sz="1800" dirty="0" smtClean="0"/>
              <a:t> е </a:t>
            </a:r>
            <a:r>
              <a:rPr lang="en-US" sz="1800" dirty="0" err="1" smtClean="0"/>
              <a:t>дадено</a:t>
            </a:r>
            <a:r>
              <a:rPr lang="en-US" sz="1800" dirty="0" smtClean="0"/>
              <a:t> </a:t>
            </a:r>
            <a:r>
              <a:rPr lang="en-US" sz="1800" dirty="0" err="1" smtClean="0"/>
              <a:t>во</a:t>
            </a:r>
            <a:r>
              <a:rPr lang="en-US" sz="1800" dirty="0" smtClean="0"/>
              <a:t> </a:t>
            </a:r>
            <a:r>
              <a:rPr lang="en-US" sz="1800" dirty="0" err="1" smtClean="0"/>
              <a:t>минути</a:t>
            </a:r>
            <a:r>
              <a:rPr lang="en-US" sz="1800" dirty="0" smtClean="0"/>
              <a:t>, а </a:t>
            </a: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димензиите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машините</a:t>
            </a:r>
            <a:r>
              <a:rPr lang="en-US" sz="1800" dirty="0" smtClean="0"/>
              <a:t> </a:t>
            </a:r>
            <a:r>
              <a:rPr lang="en-US" sz="1800" dirty="0" err="1" smtClean="0"/>
              <a:t>во</a:t>
            </a:r>
            <a:r>
              <a:rPr lang="en-US" sz="1800" dirty="0" smtClean="0"/>
              <a:t> </a:t>
            </a:r>
            <a:r>
              <a:rPr lang="en-US" sz="1800" dirty="0" err="1" smtClean="0"/>
              <a:t>сантиметри</a:t>
            </a:r>
            <a:r>
              <a:rPr lang="en-US" sz="1800" dirty="0" smtClean="0"/>
              <a:t>.</a:t>
            </a:r>
          </a:p>
          <a:p>
            <a:pPr>
              <a:buNone/>
            </a:pPr>
            <a:r>
              <a:rPr lang="en-US" sz="1800" dirty="0" err="1" smtClean="0"/>
              <a:t>Планот</a:t>
            </a:r>
            <a:r>
              <a:rPr lang="en-US" sz="1800" dirty="0" smtClean="0"/>
              <a:t> </a:t>
            </a:r>
            <a:r>
              <a:rPr lang="en-US" sz="1800" dirty="0" err="1" smtClean="0"/>
              <a:t>за</a:t>
            </a:r>
            <a:r>
              <a:rPr lang="en-US" sz="1800" dirty="0" smtClean="0"/>
              <a:t> </a:t>
            </a:r>
            <a:r>
              <a:rPr lang="en-US" sz="1800" dirty="0" err="1" smtClean="0"/>
              <a:t>монтажа</a:t>
            </a:r>
            <a:r>
              <a:rPr lang="en-US" sz="1800" dirty="0" smtClean="0"/>
              <a:t> </a:t>
            </a:r>
            <a:r>
              <a:rPr lang="en-US" sz="1800" dirty="0" err="1" smtClean="0"/>
              <a:t>може</a:t>
            </a:r>
            <a:r>
              <a:rPr lang="en-US" sz="1800" dirty="0" smtClean="0"/>
              <a:t> </a:t>
            </a:r>
            <a:r>
              <a:rPr lang="en-US" sz="1800" dirty="0" err="1" smtClean="0"/>
              <a:t>да</a:t>
            </a:r>
            <a:r>
              <a:rPr lang="en-US" sz="1800" dirty="0" smtClean="0"/>
              <a:t> </a:t>
            </a:r>
            <a:r>
              <a:rPr lang="en-US" sz="1800" dirty="0" err="1" smtClean="0"/>
              <a:t>се</a:t>
            </a:r>
            <a:r>
              <a:rPr lang="en-US" sz="1800" dirty="0" smtClean="0"/>
              <a:t> </a:t>
            </a:r>
            <a:r>
              <a:rPr lang="en-US" sz="1800" dirty="0" err="1" smtClean="0"/>
              <a:t>прикаже</a:t>
            </a:r>
            <a:r>
              <a:rPr lang="en-US" sz="1800" dirty="0" smtClean="0"/>
              <a:t> и </a:t>
            </a:r>
            <a:r>
              <a:rPr lang="en-US" sz="1800" dirty="0" err="1" smtClean="0"/>
              <a:t>како</a:t>
            </a:r>
            <a:r>
              <a:rPr lang="en-US" sz="1800" dirty="0" smtClean="0"/>
              <a:t> </a:t>
            </a:r>
            <a:r>
              <a:rPr lang="en-US" sz="1800" dirty="0" err="1" smtClean="0"/>
              <a:t>технолошка</a:t>
            </a:r>
            <a:r>
              <a:rPr lang="en-US" sz="1800" dirty="0" smtClean="0"/>
              <a:t> </a:t>
            </a:r>
            <a:r>
              <a:rPr lang="en-US" sz="1800" dirty="0" err="1" smtClean="0"/>
              <a:t>карта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која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за</a:t>
            </a:r>
            <a:r>
              <a:rPr lang="en-US" sz="1800" dirty="0" smtClean="0"/>
              <a:t> </a:t>
            </a:r>
            <a:r>
              <a:rPr lang="en-US" sz="1800" dirty="0" err="1" smtClean="0"/>
              <a:t>секоја</a:t>
            </a:r>
            <a:r>
              <a:rPr lang="en-US" sz="1800" dirty="0" smtClean="0"/>
              <a:t> </a:t>
            </a:r>
            <a:r>
              <a:rPr lang="en-US" sz="1800" dirty="0" err="1" smtClean="0"/>
              <a:t>операција</a:t>
            </a:r>
            <a:r>
              <a:rPr lang="en-US" sz="1800" dirty="0" smtClean="0"/>
              <a:t> </a:t>
            </a:r>
            <a:r>
              <a:rPr lang="en-US" sz="1800" dirty="0" err="1" smtClean="0"/>
              <a:t>се</a:t>
            </a:r>
            <a:r>
              <a:rPr lang="en-US" sz="1800" dirty="0" smtClean="0"/>
              <a:t> </a:t>
            </a:r>
            <a:r>
              <a:rPr lang="en-US" sz="1800" dirty="0" err="1" smtClean="0"/>
              <a:t>прикажува</a:t>
            </a:r>
            <a:r>
              <a:rPr lang="en-US" sz="1800" dirty="0" smtClean="0"/>
              <a:t> </a:t>
            </a:r>
            <a:r>
              <a:rPr lang="en-US" sz="1800" dirty="0" err="1" smtClean="0"/>
              <a:t>со</a:t>
            </a:r>
            <a:r>
              <a:rPr lang="en-US" sz="1800" dirty="0" smtClean="0"/>
              <a:t> </a:t>
            </a:r>
            <a:r>
              <a:rPr lang="en-US" sz="1800" dirty="0" err="1" smtClean="0"/>
              <a:t>соодветен</a:t>
            </a:r>
            <a:r>
              <a:rPr lang="en-US" sz="1800" dirty="0" smtClean="0"/>
              <a:t> </a:t>
            </a:r>
            <a:r>
              <a:rPr lang="en-US" sz="1800" dirty="0" err="1" smtClean="0"/>
              <a:t>симбол</a:t>
            </a:r>
            <a:r>
              <a:rPr lang="en-US" sz="1800" dirty="0" smtClean="0"/>
              <a:t> </a:t>
            </a:r>
            <a:r>
              <a:rPr lang="en-US" sz="1800" dirty="0" err="1" smtClean="0"/>
              <a:t>средството</a:t>
            </a:r>
            <a:r>
              <a:rPr lang="en-US" sz="1800" dirty="0" smtClean="0"/>
              <a:t> </a:t>
            </a:r>
            <a:r>
              <a:rPr lang="en-US" sz="1800" dirty="0" err="1" smtClean="0"/>
              <a:t>за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работа</a:t>
            </a:r>
            <a:r>
              <a:rPr lang="en-US" sz="1800" dirty="0" smtClean="0"/>
              <a:t> </a:t>
            </a:r>
            <a:r>
              <a:rPr lang="en-US" sz="1800" dirty="0" smtClean="0"/>
              <a:t>и </a:t>
            </a:r>
            <a:r>
              <a:rPr lang="en-US" sz="1800" dirty="0" err="1" smtClean="0"/>
              <a:t>се</a:t>
            </a:r>
            <a:r>
              <a:rPr lang="en-US" sz="1800" dirty="0" smtClean="0"/>
              <a:t> </a:t>
            </a:r>
            <a:r>
              <a:rPr lang="en-US" sz="1800" dirty="0" err="1" smtClean="0"/>
              <a:t>става</a:t>
            </a:r>
            <a:r>
              <a:rPr lang="en-US" sz="1800" dirty="0" smtClean="0"/>
              <a:t> </a:t>
            </a:r>
            <a:r>
              <a:rPr lang="en-US" sz="1800" dirty="0" err="1" smtClean="0"/>
              <a:t>бројот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технолошката</a:t>
            </a:r>
            <a:r>
              <a:rPr lang="en-US" sz="1800" dirty="0" smtClean="0"/>
              <a:t> </a:t>
            </a:r>
            <a:r>
              <a:rPr lang="en-US" sz="1800" dirty="0" err="1" smtClean="0"/>
              <a:t>операција</a:t>
            </a:r>
            <a:r>
              <a:rPr lang="en-US" sz="1800" dirty="0" smtClean="0"/>
              <a:t> </a:t>
            </a:r>
            <a:r>
              <a:rPr lang="en-US" sz="1800" dirty="0" err="1" smtClean="0"/>
              <a:t>од</a:t>
            </a:r>
            <a:r>
              <a:rPr lang="en-US" sz="1800" dirty="0" smtClean="0"/>
              <a:t> </a:t>
            </a:r>
            <a:r>
              <a:rPr lang="en-US" sz="1800" dirty="0" err="1" smtClean="0"/>
              <a:t>планот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технолошки</a:t>
            </a:r>
            <a:r>
              <a:rPr lang="en-US" sz="1800" dirty="0" smtClean="0"/>
              <a:t> </a:t>
            </a:r>
            <a:r>
              <a:rPr lang="en-US" sz="1800" dirty="0" err="1" smtClean="0"/>
              <a:t>операции</a:t>
            </a:r>
            <a:r>
              <a:rPr lang="en-US" sz="1800" dirty="0" smtClean="0"/>
              <a:t>.</a:t>
            </a:r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800" dirty="0" err="1" smtClean="0">
                <a:solidFill>
                  <a:schemeClr val="tx1"/>
                </a:solidFill>
              </a:rPr>
              <a:t>Симболите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кои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се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употребуваат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како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ознаки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за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средствата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за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работа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во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технолошката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карта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се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следниве</a:t>
            </a:r>
            <a:r>
              <a:rPr lang="en-US" sz="1800" dirty="0" smtClean="0">
                <a:solidFill>
                  <a:schemeClr val="tx1"/>
                </a:solidFill>
              </a:rPr>
              <a:t>: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pic>
        <p:nvPicPr>
          <p:cNvPr id="4" name="Content Placeholder 3" descr="C:\Users\zoki parket\Desktop\12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862" y="1749117"/>
            <a:ext cx="7878275" cy="4410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mk-MK" sz="1800" dirty="0" smtClean="0">
                <a:solidFill>
                  <a:schemeClr val="tx1"/>
                </a:solidFill>
              </a:rPr>
              <a:t>Пример </a:t>
            </a:r>
            <a:r>
              <a:rPr lang="en-US" sz="1800" dirty="0" smtClean="0">
                <a:solidFill>
                  <a:schemeClr val="tx1"/>
                </a:solidFill>
              </a:rPr>
              <a:t>: 1.Да </a:t>
            </a:r>
            <a:r>
              <a:rPr lang="en-US" sz="1800" dirty="0" err="1" smtClean="0">
                <a:solidFill>
                  <a:schemeClr val="tx1"/>
                </a:solidFill>
              </a:rPr>
              <a:t>се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направи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план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на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монтажа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за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женска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кошула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според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планот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на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технолошки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операцииод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mk-MK" sz="1800" dirty="0" smtClean="0">
                <a:solidFill>
                  <a:schemeClr val="tx1"/>
                </a:solidFill>
              </a:rPr>
              <a:t>(од претходната лекција)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4" name="Picture 3" descr="C:\Users\zoki parket\Desktop\1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219200"/>
            <a:ext cx="5638800" cy="2712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4" descr="C:\Users\zoki parket\Desktop\14.pn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962400"/>
            <a:ext cx="5638800" cy="2674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</TotalTime>
  <Words>319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СОУ „ТАКИ Даскало„-битола</vt:lpstr>
      <vt:lpstr>Монтажен план за изработка на облека </vt:lpstr>
      <vt:lpstr>При изработка на плановите за монтажа, технолошките операции се  распоредуваат во една главна монтажна линија, А и соодветен број  помошни линии на пр. Б, В и Г.На главната линија се надоврзуваат  другите фази на работа од помошните монтажни линии.  </vt:lpstr>
      <vt:lpstr>Симболите кои се употребуваат како ознаки за средствата за работа во технолошката карта се следниве: </vt:lpstr>
      <vt:lpstr>Пример : 1.Да се направи план на монтажа за женска кошула, според планот на технолошки операцииод (од претходната лекција)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СОУ „ТАКИ Даскало„-битола</dc:title>
  <dc:creator>zoki parket</dc:creator>
  <cp:lastModifiedBy>zoki parket</cp:lastModifiedBy>
  <cp:revision>10</cp:revision>
  <dcterms:created xsi:type="dcterms:W3CDTF">2006-08-16T00:00:00Z</dcterms:created>
  <dcterms:modified xsi:type="dcterms:W3CDTF">2020-03-25T09:04:24Z</dcterms:modified>
</cp:coreProperties>
</file>