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9" r:id="rId5"/>
    <p:sldId id="262"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180656-939B-4B13-B725-0422A36FEECE}">
          <p14:sldIdLst>
            <p14:sldId id="256"/>
            <p14:sldId id="260"/>
          </p14:sldIdLst>
        </p14:section>
        <p14:section name="Untitled Section" id="{4545338C-A17E-4C5E-943F-4E570D46DDDB}">
          <p14:sldIdLst>
            <p14:sldId id="257"/>
            <p14:sldId id="259"/>
            <p14:sldId id="262"/>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AB308C0-4AC7-4493-8F76-A2A4A1D2F366}" type="datetimeFigureOut">
              <a:rPr lang="en-US" smtClean="0"/>
              <a:t>3/20/2020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9847875-A01D-40D1-B5E3-11D42003657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B308C0-4AC7-4493-8F76-A2A4A1D2F366}" type="datetimeFigureOut">
              <a:rPr lang="en-US" smtClean="0"/>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847875-A01D-40D1-B5E3-11D4200365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AB308C0-4AC7-4493-8F76-A2A4A1D2F366}" type="datetimeFigureOut">
              <a:rPr lang="en-US" smtClean="0"/>
              <a:t>3/20/2020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9847875-A01D-40D1-B5E3-11D4200365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B308C0-4AC7-4493-8F76-A2A4A1D2F366}" type="datetimeFigureOut">
              <a:rPr lang="en-US" smtClean="0"/>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847875-A01D-40D1-B5E3-11D4200365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AB308C0-4AC7-4493-8F76-A2A4A1D2F366}" type="datetimeFigureOut">
              <a:rPr lang="en-US" smtClean="0"/>
              <a:t>3/20/2020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9847875-A01D-40D1-B5E3-11D42003657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B308C0-4AC7-4493-8F76-A2A4A1D2F366}" type="datetimeFigureOut">
              <a:rPr lang="en-US" smtClean="0"/>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847875-A01D-40D1-B5E3-11D4200365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B308C0-4AC7-4493-8F76-A2A4A1D2F366}" type="datetimeFigureOut">
              <a:rPr lang="en-US" smtClean="0"/>
              <a:t>3/20/2020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9847875-A01D-40D1-B5E3-11D4200365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B308C0-4AC7-4493-8F76-A2A4A1D2F366}" type="datetimeFigureOut">
              <a:rPr lang="en-US" smtClean="0"/>
              <a:t>3/20/2020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9847875-A01D-40D1-B5E3-11D4200365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AB308C0-4AC7-4493-8F76-A2A4A1D2F366}" type="datetimeFigureOut">
              <a:rPr lang="en-US" smtClean="0"/>
              <a:t>3/20/2020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9847875-A01D-40D1-B5E3-11D4200365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B308C0-4AC7-4493-8F76-A2A4A1D2F366}" type="datetimeFigureOut">
              <a:rPr lang="en-US" smtClean="0"/>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847875-A01D-40D1-B5E3-11D4200365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AB308C0-4AC7-4493-8F76-A2A4A1D2F366}" type="datetimeFigureOut">
              <a:rPr lang="en-US" smtClean="0"/>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847875-A01D-40D1-B5E3-11D42003657C}"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AB308C0-4AC7-4493-8F76-A2A4A1D2F366}" type="datetimeFigureOut">
              <a:rPr lang="en-US" smtClean="0"/>
              <a:t>3/20/2020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9847875-A01D-40D1-B5E3-11D4200365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Магнетни полови</a:t>
            </a:r>
            <a:endParaRPr lang="en-US" dirty="0"/>
          </a:p>
        </p:txBody>
      </p:sp>
      <p:sp>
        <p:nvSpPr>
          <p:cNvPr id="3" name="Subtitle 2"/>
          <p:cNvSpPr>
            <a:spLocks noGrp="1"/>
          </p:cNvSpPr>
          <p:nvPr>
            <p:ph type="subTitle" idx="1"/>
          </p:nvPr>
        </p:nvSpPr>
        <p:spPr/>
        <p:txBody>
          <a:bodyPr>
            <a:normAutofit/>
          </a:bodyPr>
          <a:lstStyle/>
          <a:p>
            <a:r>
              <a:rPr lang="mk-MK" sz="2000" dirty="0" smtClean="0"/>
              <a:t>3 тема: Електрицитет и магнетизам</a:t>
            </a:r>
          </a:p>
          <a:p>
            <a:r>
              <a:rPr lang="mk-MK" sz="2000" dirty="0" smtClean="0"/>
              <a:t>ОУ„Св. Климент Охридски„ Битола</a:t>
            </a:r>
          </a:p>
          <a:p>
            <a:r>
              <a:rPr lang="mk-MK" sz="2000" dirty="0" smtClean="0"/>
              <a:t>Наставник:Соња Кузманова</a:t>
            </a:r>
            <a:endParaRPr lang="en-US" sz="2000" dirty="0"/>
          </a:p>
        </p:txBody>
      </p:sp>
    </p:spTree>
    <p:extLst>
      <p:ext uri="{BB962C8B-B14F-4D97-AF65-F5344CB8AC3E}">
        <p14:creationId xmlns:p14="http://schemas.microsoft.com/office/powerpoint/2010/main" val="133995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mk-MK" sz="1400" dirty="0" smtClean="0">
                <a:latin typeface="Arial" pitchFamily="34" charset="0"/>
                <a:cs typeface="Arial" pitchFamily="34" charset="0"/>
              </a:rPr>
              <a:t>Оваа наставна содржина се наоѓа на стр. 68 во учебникот по физика за 9 одд.</a:t>
            </a:r>
            <a:endParaRPr lang="en-US" sz="1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mk-MK" sz="1800" dirty="0" smtClean="0"/>
              <a:t>Што треба да знаеш, откако ќе ја совладаш оваа наставна содржина ?</a:t>
            </a:r>
          </a:p>
          <a:p>
            <a:pPr>
              <a:buFont typeface="Wingdings" pitchFamily="2" charset="2"/>
              <a:buChar char="ü"/>
            </a:pPr>
            <a:r>
              <a:rPr lang="mk-MK" sz="1800" dirty="0" smtClean="0"/>
              <a:t>Што се магнетни полови?</a:t>
            </a:r>
          </a:p>
          <a:p>
            <a:pPr>
              <a:buFont typeface="Wingdings" pitchFamily="2" charset="2"/>
              <a:buChar char="ü"/>
            </a:pPr>
            <a:r>
              <a:rPr lang="mk-MK" sz="1800" dirty="0" smtClean="0"/>
              <a:t>Колку магнетни полови има секој магнет?</a:t>
            </a:r>
          </a:p>
          <a:p>
            <a:pPr>
              <a:buFont typeface="Wingdings" pitchFamily="2" charset="2"/>
              <a:buChar char="ü"/>
            </a:pPr>
            <a:r>
              <a:rPr lang="mk-MK" sz="1800" dirty="0" smtClean="0"/>
              <a:t>Кога се јавува магнетна сила?</a:t>
            </a:r>
          </a:p>
          <a:p>
            <a:pPr>
              <a:buFont typeface="Wingdings" pitchFamily="2" charset="2"/>
              <a:buChar char="ü"/>
            </a:pPr>
            <a:r>
              <a:rPr lang="mk-MK" sz="1800" dirty="0" smtClean="0"/>
              <a:t>Кога се јавува привлечна магнетна сила, а кога се јавува одбивна магнетна сила?</a:t>
            </a:r>
          </a:p>
          <a:p>
            <a:pPr>
              <a:buFont typeface="Wingdings" pitchFamily="2" charset="2"/>
              <a:buChar char="ü"/>
            </a:pPr>
            <a:r>
              <a:rPr lang="mk-MK" sz="1800" dirty="0" smtClean="0"/>
              <a:t>Што се случува со магнетот кога ќе се преполови?</a:t>
            </a:r>
          </a:p>
          <a:p>
            <a:pPr>
              <a:buFont typeface="Wingdings" pitchFamily="2" charset="2"/>
              <a:buChar char="ü"/>
            </a:pPr>
            <a:r>
              <a:rPr lang="mk-MK" sz="1800" dirty="0" smtClean="0"/>
              <a:t>Постои ли магнет само со еден пол?</a:t>
            </a:r>
          </a:p>
          <a:p>
            <a:pPr marL="0" indent="0">
              <a:buNone/>
            </a:pPr>
            <a:r>
              <a:rPr lang="mk-MK" sz="1800" dirty="0"/>
              <a:t> </a:t>
            </a:r>
            <a:endParaRPr lang="mk-MK" sz="1800" dirty="0" smtClean="0"/>
          </a:p>
          <a:p>
            <a:pPr>
              <a:buFont typeface="Wingdings" pitchFamily="2" charset="2"/>
              <a:buChar char="ü"/>
            </a:pPr>
            <a:endParaRPr lang="en-US" sz="1800" dirty="0"/>
          </a:p>
        </p:txBody>
      </p:sp>
    </p:spTree>
    <p:extLst>
      <p:ext uri="{BB962C8B-B14F-4D97-AF65-F5344CB8AC3E}">
        <p14:creationId xmlns:p14="http://schemas.microsoft.com/office/powerpoint/2010/main" val="10644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a:r>
              <a:rPr lang="mk-MK" sz="2400" dirty="0" smtClean="0">
                <a:latin typeface="Arial" pitchFamily="34" charset="0"/>
                <a:cs typeface="Arial" pitchFamily="34" charset="0"/>
              </a:rPr>
              <a:t>Магнетни полови</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457200" y="1066800"/>
            <a:ext cx="7239000" cy="5388936"/>
          </a:xfrm>
        </p:spPr>
        <p:txBody>
          <a:bodyPr>
            <a:normAutofit/>
          </a:bodyPr>
          <a:lstStyle/>
          <a:p>
            <a:pPr marL="0" indent="0">
              <a:buNone/>
            </a:pPr>
            <a:r>
              <a:rPr lang="mk-MK" sz="1600" b="1" dirty="0" smtClean="0"/>
              <a:t>Експеримент</a:t>
            </a:r>
            <a:r>
              <a:rPr lang="mk-MK" sz="1600" dirty="0" smtClean="0"/>
              <a:t>:Прачкаст магнет постави го во железни </a:t>
            </a:r>
            <a:r>
              <a:rPr lang="mk-MK" sz="1600" dirty="0" smtClean="0"/>
              <a:t>струготини, </a:t>
            </a:r>
            <a:r>
              <a:rPr lang="mk-MK" sz="1600" dirty="0" smtClean="0"/>
              <a:t>потоа отстрани </a:t>
            </a:r>
            <a:r>
              <a:rPr lang="mk-MK" sz="1600" dirty="0" smtClean="0"/>
              <a:t>го.Што забележуваш?Каде </a:t>
            </a:r>
            <a:r>
              <a:rPr lang="mk-MK" sz="1600" dirty="0" smtClean="0"/>
              <a:t>најмногу се насобрани струготините</a:t>
            </a:r>
            <a:r>
              <a:rPr lang="mk-MK" sz="1600" dirty="0" smtClean="0"/>
              <a:t>?</a:t>
            </a:r>
          </a:p>
          <a:p>
            <a:pPr marL="0" indent="0">
              <a:buNone/>
            </a:pPr>
            <a:r>
              <a:rPr lang="mk-MK" sz="1600" dirty="0" smtClean="0"/>
              <a:t>(Овој експеримент можеш да го направиш и во</a:t>
            </a:r>
          </a:p>
          <a:p>
            <a:pPr marL="0" indent="0">
              <a:buNone/>
            </a:pPr>
            <a:r>
              <a:rPr lang="mk-MK" sz="1600" dirty="0" smtClean="0"/>
              <a:t> домашни услови.Како магнет може да послужи:</a:t>
            </a:r>
          </a:p>
          <a:p>
            <a:pPr marL="0" indent="0">
              <a:buNone/>
            </a:pPr>
            <a:r>
              <a:rPr lang="mk-MK" sz="1600" dirty="0" smtClean="0"/>
              <a:t>и</a:t>
            </a:r>
            <a:r>
              <a:rPr lang="mk-MK" sz="1600" dirty="0" smtClean="0"/>
              <a:t>грачка- магнет,магнети за фрижидери</a:t>
            </a:r>
            <a:r>
              <a:rPr lang="mk-MK" sz="1600" dirty="0"/>
              <a:t>, </a:t>
            </a:r>
            <a:r>
              <a:rPr lang="mk-MK" sz="1600" dirty="0" smtClean="0"/>
              <a:t>мали</a:t>
            </a:r>
          </a:p>
          <a:p>
            <a:pPr marL="0" indent="0">
              <a:buNone/>
            </a:pPr>
            <a:r>
              <a:rPr lang="mk-MK" sz="1600" dirty="0" smtClean="0"/>
              <a:t> клинчиња или спојувалки)</a:t>
            </a:r>
            <a:endParaRPr lang="mk-MK" sz="1600" dirty="0" smtClean="0"/>
          </a:p>
          <a:p>
            <a:pPr>
              <a:buFont typeface="Courier New" pitchFamily="49" charset="0"/>
              <a:buChar char="o"/>
            </a:pPr>
            <a:r>
              <a:rPr lang="mk-MK" sz="1600" dirty="0" smtClean="0"/>
              <a:t>Струготините најмногу се </a:t>
            </a:r>
            <a:endParaRPr lang="en-US" sz="1600" dirty="0" smtClean="0"/>
          </a:p>
          <a:p>
            <a:pPr marL="0" indent="0">
              <a:buNone/>
            </a:pPr>
            <a:r>
              <a:rPr lang="mk-MK" sz="1600" dirty="0" smtClean="0"/>
              <a:t>насобрале на</a:t>
            </a:r>
            <a:r>
              <a:rPr lang="en-US" sz="1600" dirty="0"/>
              <a:t> </a:t>
            </a:r>
            <a:r>
              <a:rPr lang="mk-MK" sz="1600" dirty="0" smtClean="0"/>
              <a:t>краевите од</a:t>
            </a:r>
            <a:endParaRPr lang="en-US" sz="1600" dirty="0" smtClean="0"/>
          </a:p>
          <a:p>
            <a:pPr marL="0" indent="0">
              <a:buNone/>
            </a:pPr>
            <a:r>
              <a:rPr lang="mk-MK" sz="1600" dirty="0" smtClean="0"/>
              <a:t>прачкастиот магнет,додека на</a:t>
            </a:r>
            <a:endParaRPr lang="en-US" sz="1600" dirty="0" smtClean="0"/>
          </a:p>
          <a:p>
            <a:pPr marL="0" indent="0">
              <a:buNone/>
            </a:pPr>
            <a:r>
              <a:rPr lang="mk-MK" sz="1600" dirty="0" smtClean="0"/>
              <a:t>средината скоро и да ги нема.</a:t>
            </a:r>
          </a:p>
          <a:p>
            <a:pPr marL="0" indent="0">
              <a:buNone/>
            </a:pPr>
            <a:r>
              <a:rPr lang="mk-MK" sz="1600" dirty="0" smtClean="0"/>
              <a:t>Значи привлекувањето на магнетот</a:t>
            </a:r>
            <a:endParaRPr lang="en-US" sz="1600" dirty="0" smtClean="0"/>
          </a:p>
          <a:p>
            <a:pPr marL="0" indent="0">
              <a:buNone/>
            </a:pPr>
            <a:r>
              <a:rPr lang="mk-MK" sz="1600" dirty="0" smtClean="0"/>
              <a:t>најјако е на неговите краеви,</a:t>
            </a:r>
            <a:endParaRPr lang="en-US" sz="1600" dirty="0" smtClean="0"/>
          </a:p>
          <a:p>
            <a:pPr marL="0" indent="0">
              <a:buNone/>
            </a:pPr>
            <a:r>
              <a:rPr lang="mk-MK" sz="1600" dirty="0" smtClean="0"/>
              <a:t>кои се наречени</a:t>
            </a:r>
            <a:r>
              <a:rPr lang="en-US" sz="1600" dirty="0" smtClean="0"/>
              <a:t> </a:t>
            </a:r>
            <a:r>
              <a:rPr lang="mk-MK" sz="1600" b="1" dirty="0" smtClean="0"/>
              <a:t>магнетни</a:t>
            </a:r>
          </a:p>
          <a:p>
            <a:pPr marL="0" indent="0">
              <a:buNone/>
            </a:pPr>
            <a:r>
              <a:rPr lang="mk-MK" sz="1600" b="1" dirty="0" smtClean="0"/>
              <a:t> полови.</a:t>
            </a:r>
            <a:endParaRPr lang="en-US" sz="1600" b="1" dirty="0" smtClean="0"/>
          </a:p>
          <a:p>
            <a:pPr>
              <a:buFont typeface="Courier New" pitchFamily="49" charset="0"/>
              <a:buChar char="o"/>
            </a:pPr>
            <a:r>
              <a:rPr lang="mk-MK" sz="1600" dirty="0" smtClean="0"/>
              <a:t>Секој магнет има два пола:</a:t>
            </a:r>
            <a:endParaRPr lang="en-US" sz="1600" dirty="0" smtClean="0"/>
          </a:p>
          <a:p>
            <a:pPr marL="0" indent="0">
              <a:buNone/>
            </a:pPr>
            <a:r>
              <a:rPr lang="mk-MK" sz="1600" b="1" dirty="0" smtClean="0"/>
              <a:t>северен</a:t>
            </a:r>
            <a:r>
              <a:rPr lang="en-US" sz="1600" b="1" dirty="0" smtClean="0"/>
              <a:t> </a:t>
            </a:r>
            <a:r>
              <a:rPr lang="mk-MK" sz="1600" b="1" dirty="0" smtClean="0"/>
              <a:t>магнетен пол(</a:t>
            </a:r>
            <a:r>
              <a:rPr lang="en-US" sz="1600" b="1" dirty="0" smtClean="0"/>
              <a:t>N</a:t>
            </a:r>
            <a:r>
              <a:rPr lang="mk-MK" sz="1600" b="1" dirty="0" smtClean="0"/>
              <a:t>)</a:t>
            </a:r>
            <a:r>
              <a:rPr lang="mk-MK" sz="1600" dirty="0" smtClean="0"/>
              <a:t> и </a:t>
            </a:r>
            <a:endParaRPr lang="en-US" sz="1600" dirty="0" smtClean="0"/>
          </a:p>
          <a:p>
            <a:pPr marL="0" indent="0">
              <a:buNone/>
            </a:pPr>
            <a:r>
              <a:rPr lang="mk-MK" sz="1600" b="1" dirty="0" smtClean="0"/>
              <a:t>јужен магнетен пол(</a:t>
            </a:r>
            <a:r>
              <a:rPr lang="en-US" sz="1600" b="1" dirty="0" smtClean="0"/>
              <a:t>S</a:t>
            </a:r>
            <a:r>
              <a:rPr lang="mk-MK" sz="1600" b="1" dirty="0" smtClean="0"/>
              <a:t>)</a:t>
            </a:r>
            <a:r>
              <a:rPr lang="en-US" sz="1600" b="1" dirty="0" smtClean="0"/>
              <a:t>.</a:t>
            </a:r>
            <a:endParaRPr lang="mk-MK" sz="1600" b="1" dirty="0" smtClean="0"/>
          </a:p>
          <a:p>
            <a:endParaRPr lang="mk-MK" sz="1600" b="1" u="sng" dirty="0" smtClean="0"/>
          </a:p>
          <a:p>
            <a:endParaRPr lang="en-US" sz="1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4495800"/>
            <a:ext cx="4819650" cy="211403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4752" y="1676400"/>
            <a:ext cx="2438400" cy="2685032"/>
          </a:xfrm>
          <a:prstGeom prst="rect">
            <a:avLst/>
          </a:prstGeom>
        </p:spPr>
      </p:pic>
    </p:spTree>
    <p:extLst>
      <p:ext uri="{BB962C8B-B14F-4D97-AF65-F5344CB8AC3E}">
        <p14:creationId xmlns:p14="http://schemas.microsoft.com/office/powerpoint/2010/main" val="298572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13360"/>
          </a:xfrm>
        </p:spPr>
        <p:txBody>
          <a:bodyPr>
            <a:normAutofit fontScale="90000"/>
          </a:bodyPr>
          <a:lstStyle/>
          <a:p>
            <a:endParaRPr lang="en-US" dirty="0"/>
          </a:p>
        </p:txBody>
      </p:sp>
      <p:sp>
        <p:nvSpPr>
          <p:cNvPr id="3" name="Content Placeholder 2"/>
          <p:cNvSpPr>
            <a:spLocks noGrp="1"/>
          </p:cNvSpPr>
          <p:nvPr>
            <p:ph idx="1"/>
          </p:nvPr>
        </p:nvSpPr>
        <p:spPr>
          <a:xfrm>
            <a:off x="381000" y="609600"/>
            <a:ext cx="7315200" cy="5846136"/>
          </a:xfrm>
        </p:spPr>
        <p:txBody>
          <a:bodyPr>
            <a:normAutofit/>
          </a:bodyPr>
          <a:lstStyle/>
          <a:p>
            <a:pPr>
              <a:buFont typeface="Wingdings" pitchFamily="2" charset="2"/>
              <a:buChar char="q"/>
            </a:pPr>
            <a:r>
              <a:rPr lang="mk-MK" sz="1400" dirty="0" smtClean="0">
                <a:latin typeface="Arial" pitchFamily="34" charset="0"/>
                <a:cs typeface="Arial" pitchFamily="34" charset="0"/>
              </a:rPr>
              <a:t>Разгледај го горниот цртеж на стр. 68 од учебникот</a:t>
            </a:r>
          </a:p>
          <a:p>
            <a:pPr marL="0" indent="0">
              <a:buNone/>
            </a:pPr>
            <a:r>
              <a:rPr lang="mk-MK" sz="1400" dirty="0" smtClean="0">
                <a:latin typeface="Arial" pitchFamily="34" charset="0"/>
                <a:cs typeface="Arial" pitchFamily="34" charset="0"/>
              </a:rPr>
              <a:t>Слободно обесена магнетна прачка секогаш се поставува во правец на географски север-југ. Оваа појава е поврзана со магнетното поле на Земјата.(за ова ќе зборуваме на наредниот час)</a:t>
            </a:r>
          </a:p>
          <a:p>
            <a:pPr marL="0" indent="0">
              <a:buNone/>
            </a:pPr>
            <a:r>
              <a:rPr lang="mk-MK" sz="1400" dirty="0" smtClean="0">
                <a:latin typeface="Arial" pitchFamily="34" charset="0"/>
                <a:cs typeface="Arial" pitchFamily="34" charset="0"/>
              </a:rPr>
              <a:t>Експеримент: Доближи ги  магнетните полови на два магнети.Што се забележува?</a:t>
            </a:r>
          </a:p>
          <a:p>
            <a:pPr>
              <a:buFont typeface="Wingdings" pitchFamily="2" charset="2"/>
              <a:buChar char="q"/>
            </a:pPr>
            <a:r>
              <a:rPr lang="mk-MK" sz="1400" dirty="0" smtClean="0">
                <a:latin typeface="Arial" pitchFamily="34" charset="0"/>
                <a:cs typeface="Arial" pitchFamily="34" charset="0"/>
              </a:rPr>
              <a:t>Се јавува </a:t>
            </a:r>
            <a:r>
              <a:rPr lang="mk-MK" sz="1400" b="1" dirty="0" smtClean="0">
                <a:latin typeface="Arial" pitchFamily="34" charset="0"/>
                <a:cs typeface="Arial" pitchFamily="34" charset="0"/>
              </a:rPr>
              <a:t>магнетна сила</a:t>
            </a:r>
            <a:r>
              <a:rPr lang="mk-MK" sz="1400" dirty="0" smtClean="0">
                <a:latin typeface="Arial" pitchFamily="34" charset="0"/>
                <a:cs typeface="Arial" pitchFamily="34" charset="0"/>
              </a:rPr>
              <a:t>, која може да биде </a:t>
            </a:r>
            <a:r>
              <a:rPr lang="mk-MK" sz="1400" b="1" dirty="0" smtClean="0">
                <a:latin typeface="Arial" pitchFamily="34" charset="0"/>
                <a:cs typeface="Arial" pitchFamily="34" charset="0"/>
              </a:rPr>
              <a:t>привлечна</a:t>
            </a:r>
            <a:r>
              <a:rPr lang="mk-MK" sz="1400" dirty="0" smtClean="0">
                <a:latin typeface="Arial" pitchFamily="34" charset="0"/>
                <a:cs typeface="Arial" pitchFamily="34" charset="0"/>
              </a:rPr>
              <a:t> или </a:t>
            </a:r>
            <a:r>
              <a:rPr lang="mk-MK" sz="1400" b="1" dirty="0" smtClean="0">
                <a:latin typeface="Arial" pitchFamily="34" charset="0"/>
                <a:cs typeface="Arial" pitchFamily="34" charset="0"/>
              </a:rPr>
              <a:t>одбивна</a:t>
            </a:r>
            <a:r>
              <a:rPr lang="mk-MK" sz="1400" dirty="0" smtClean="0">
                <a:latin typeface="Arial" pitchFamily="34" charset="0"/>
                <a:cs typeface="Arial" pitchFamily="34" charset="0"/>
              </a:rPr>
              <a:t>. </a:t>
            </a:r>
          </a:p>
          <a:p>
            <a:pPr marL="0" indent="0">
              <a:buNone/>
            </a:pPr>
            <a:r>
              <a:rPr lang="mk-MK" sz="1400" dirty="0" smtClean="0">
                <a:latin typeface="Arial" pitchFamily="34" charset="0"/>
                <a:cs typeface="Arial" pitchFamily="34" charset="0"/>
              </a:rPr>
              <a:t>Кога ќе се доближи северен и јужен магнетен пол(разноимени) или јужен и северен, магнетите се привлекуваат.</a:t>
            </a:r>
          </a:p>
          <a:p>
            <a:pPr marL="0" indent="0">
              <a:buNone/>
            </a:pPr>
            <a:r>
              <a:rPr lang="ru-RU" sz="1400" dirty="0">
                <a:latin typeface="Arial" pitchFamily="34" charset="0"/>
                <a:cs typeface="Arial" pitchFamily="34" charset="0"/>
              </a:rPr>
              <a:t>Кога ќе се доближи северен и </a:t>
            </a:r>
            <a:r>
              <a:rPr lang="ru-RU" sz="1400" dirty="0" smtClean="0">
                <a:latin typeface="Arial" pitchFamily="34" charset="0"/>
                <a:cs typeface="Arial" pitchFamily="34" charset="0"/>
              </a:rPr>
              <a:t>северен </a:t>
            </a:r>
            <a:r>
              <a:rPr lang="ru-RU" sz="1400" dirty="0">
                <a:latin typeface="Arial" pitchFamily="34" charset="0"/>
                <a:cs typeface="Arial" pitchFamily="34" charset="0"/>
              </a:rPr>
              <a:t>магнетен </a:t>
            </a:r>
            <a:r>
              <a:rPr lang="ru-RU" sz="1400" dirty="0" smtClean="0">
                <a:latin typeface="Arial" pitchFamily="34" charset="0"/>
                <a:cs typeface="Arial" pitchFamily="34" charset="0"/>
              </a:rPr>
              <a:t>пол(истоимени) или јужен и јужен, </a:t>
            </a:r>
            <a:r>
              <a:rPr lang="ru-RU" sz="1400" dirty="0">
                <a:latin typeface="Arial" pitchFamily="34" charset="0"/>
                <a:cs typeface="Arial" pitchFamily="34" charset="0"/>
              </a:rPr>
              <a:t>магнетите се </a:t>
            </a:r>
            <a:r>
              <a:rPr lang="ru-RU" sz="1400" dirty="0" smtClean="0">
                <a:latin typeface="Arial" pitchFamily="34" charset="0"/>
                <a:cs typeface="Arial" pitchFamily="34" charset="0"/>
              </a:rPr>
              <a:t>одбиваат.</a:t>
            </a:r>
            <a:endParaRPr lang="ru-RU" sz="1400" dirty="0">
              <a:latin typeface="Arial" pitchFamily="34" charset="0"/>
              <a:cs typeface="Arial" pitchFamily="34" charset="0"/>
            </a:endParaRPr>
          </a:p>
          <a:p>
            <a:pPr marL="0" indent="0">
              <a:buNone/>
            </a:pPr>
            <a:endParaRPr lang="mk-MK" sz="1400" dirty="0" smtClean="0">
              <a:latin typeface="Arial" pitchFamily="34" charset="0"/>
              <a:cs typeface="Arial" pitchFamily="34" charset="0"/>
            </a:endParaRPr>
          </a:p>
          <a:p>
            <a:pPr>
              <a:buFont typeface="Wingdings" pitchFamily="2" charset="2"/>
              <a:buChar char="q"/>
            </a:pPr>
            <a:endParaRPr lang="mk-MK" sz="1400" dirty="0" smtClean="0">
              <a:latin typeface="Arial" pitchFamily="34" charset="0"/>
              <a:cs typeface="Arial" pitchFamily="34" charset="0"/>
            </a:endParaRPr>
          </a:p>
          <a:p>
            <a:pPr marL="0" indent="0">
              <a:buNone/>
            </a:pPr>
            <a:endParaRPr lang="mk-MK" sz="1400" dirty="0" smtClean="0">
              <a:latin typeface="Arial" pitchFamily="34" charset="0"/>
              <a:cs typeface="Arial" pitchFamily="34" charset="0"/>
            </a:endParaRPr>
          </a:p>
          <a:p>
            <a:pPr marL="0" indent="0">
              <a:buNone/>
            </a:pPr>
            <a:endParaRPr lang="mk-MK" sz="1400" dirty="0" smtClean="0">
              <a:latin typeface="Arial" pitchFamily="34" charset="0"/>
              <a:cs typeface="Arial" pitchFamily="34" charset="0"/>
            </a:endParaRPr>
          </a:p>
          <a:p>
            <a:pPr marL="0" indent="0">
              <a:buNone/>
            </a:pPr>
            <a:endParaRPr lang="en-US" sz="1400" dirty="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276600"/>
            <a:ext cx="6096000" cy="2880360"/>
          </a:xfrm>
          <a:prstGeom prst="rect">
            <a:avLst/>
          </a:prstGeom>
        </p:spPr>
      </p:pic>
    </p:spTree>
    <p:extLst>
      <p:ext uri="{BB962C8B-B14F-4D97-AF65-F5344CB8AC3E}">
        <p14:creationId xmlns:p14="http://schemas.microsoft.com/office/powerpoint/2010/main" val="176705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89560"/>
          </a:xfrm>
        </p:spPr>
        <p:txBody>
          <a:bodyPr>
            <a:normAutofit fontScale="90000"/>
          </a:bodyPr>
          <a:lstStyle/>
          <a:p>
            <a:endParaRPr lang="en-US" dirty="0"/>
          </a:p>
        </p:txBody>
      </p:sp>
      <p:sp>
        <p:nvSpPr>
          <p:cNvPr id="3" name="Content Placeholder 2"/>
          <p:cNvSpPr>
            <a:spLocks noGrp="1"/>
          </p:cNvSpPr>
          <p:nvPr>
            <p:ph idx="1"/>
          </p:nvPr>
        </p:nvSpPr>
        <p:spPr>
          <a:xfrm>
            <a:off x="381000" y="685800"/>
            <a:ext cx="7239000" cy="5693736"/>
          </a:xfrm>
        </p:spPr>
        <p:txBody>
          <a:bodyPr/>
          <a:lstStyle/>
          <a:p>
            <a:pPr>
              <a:buFont typeface="Wingdings" pitchFamily="2" charset="2"/>
              <a:buChar char="q"/>
            </a:pPr>
            <a:r>
              <a:rPr lang="mk-MK" sz="2400" dirty="0" smtClean="0">
                <a:latin typeface="Arial" pitchFamily="34" charset="0"/>
                <a:cs typeface="Arial" pitchFamily="34" charset="0"/>
              </a:rPr>
              <a:t>Секој постојан магнет има два пола.</a:t>
            </a:r>
          </a:p>
          <a:p>
            <a:pPr marL="0" indent="0">
              <a:buNone/>
            </a:pPr>
            <a:r>
              <a:rPr lang="mk-MK" sz="2400" dirty="0" smtClean="0">
                <a:latin typeface="Arial" pitchFamily="34" charset="0"/>
                <a:cs typeface="Arial" pitchFamily="34" charset="0"/>
              </a:rPr>
              <a:t>Не постои магнет само со еден магнетен пол, односно половите не можат да се одвојат.</a:t>
            </a:r>
          </a:p>
          <a:p>
            <a:pPr>
              <a:buFont typeface="Wingdings" pitchFamily="2" charset="2"/>
              <a:buChar char="q"/>
            </a:pPr>
            <a:r>
              <a:rPr lang="mk-MK" sz="2400" dirty="0" smtClean="0">
                <a:latin typeface="Arial" pitchFamily="34" charset="0"/>
                <a:cs typeface="Arial" pitchFamily="34" charset="0"/>
              </a:rPr>
              <a:t>Секој магнет е дипол.</a:t>
            </a:r>
          </a:p>
          <a:p>
            <a:pPr marL="0" indent="0">
              <a:buNone/>
            </a:pPr>
            <a:r>
              <a:rPr lang="mk-MK" sz="2400" dirty="0" smtClean="0">
                <a:latin typeface="Arial" pitchFamily="34" charset="0"/>
                <a:cs typeface="Arial" pitchFamily="34" charset="0"/>
              </a:rPr>
              <a:t>Ако се преполови постојан магнет, на секој дел се јавуваат два спротивни </a:t>
            </a:r>
            <a:r>
              <a:rPr lang="mk-MK" dirty="0" smtClean="0">
                <a:latin typeface="Arial" pitchFamily="34" charset="0"/>
                <a:cs typeface="Arial" pitchFamily="34" charset="0"/>
              </a:rPr>
              <a:t>пола.</a:t>
            </a:r>
          </a:p>
          <a:p>
            <a:pPr marL="0" indent="0">
              <a:buNone/>
            </a:pPr>
            <a:endParaRPr lang="en-US" dirty="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733800"/>
            <a:ext cx="4637314" cy="2596896"/>
          </a:xfrm>
          <a:prstGeom prst="rect">
            <a:avLst/>
          </a:prstGeom>
        </p:spPr>
      </p:pic>
    </p:spTree>
    <p:extLst>
      <p:ext uri="{BB962C8B-B14F-4D97-AF65-F5344CB8AC3E}">
        <p14:creationId xmlns:p14="http://schemas.microsoft.com/office/powerpoint/2010/main" val="2182234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mk-MK" sz="1400" dirty="0" smtClean="0">
                <a:latin typeface="Arial" pitchFamily="34" charset="0"/>
                <a:cs typeface="Arial" pitchFamily="34" charset="0"/>
              </a:rPr>
              <a:t>Домашна задача</a:t>
            </a:r>
            <a:r>
              <a:rPr lang="mk-MK" sz="1400" dirty="0" smtClean="0">
                <a:latin typeface="Arial" pitchFamily="34" charset="0"/>
                <a:cs typeface="Arial" pitchFamily="34" charset="0"/>
              </a:rPr>
              <a:t>: направи си свој магнет</a:t>
            </a:r>
            <a:endParaRPr lang="en-US" sz="1400" dirty="0">
              <a:latin typeface="Arial" pitchFamily="34" charset="0"/>
              <a:cs typeface="Arial" pitchFamily="34" charset="0"/>
            </a:endParaRPr>
          </a:p>
        </p:txBody>
      </p:sp>
      <p:sp>
        <p:nvSpPr>
          <p:cNvPr id="3" name="Content Placeholder 2"/>
          <p:cNvSpPr>
            <a:spLocks noGrp="1"/>
          </p:cNvSpPr>
          <p:nvPr>
            <p:ph idx="1"/>
          </p:nvPr>
        </p:nvSpPr>
        <p:spPr>
          <a:xfrm>
            <a:off x="381000" y="1219200"/>
            <a:ext cx="7315200" cy="4572000"/>
          </a:xfrm>
        </p:spPr>
        <p:txBody>
          <a:bodyPr>
            <a:normAutofit/>
          </a:bodyPr>
          <a:lstStyle/>
          <a:p>
            <a:r>
              <a:rPr lang="mk-MK" sz="2000" dirty="0" smtClean="0">
                <a:latin typeface="Arial" pitchFamily="34" charset="0"/>
                <a:cs typeface="Arial" pitchFamily="34" charset="0"/>
              </a:rPr>
              <a:t>Секој може да направи свој магнет. Доволно е да ги следиш инструкциите на стр.69 во учебникот.</a:t>
            </a:r>
          </a:p>
          <a:p>
            <a:r>
              <a:rPr lang="mk-MK" sz="2000" dirty="0" smtClean="0">
                <a:latin typeface="Arial" pitchFamily="34" charset="0"/>
                <a:cs typeface="Arial" pitchFamily="34" charset="0"/>
              </a:rPr>
              <a:t>Или земи една обична железна шајка и залепи ја со леплива лента или фиксирај ја со едно ластиче за еден постојан магнет. По некое време таа ќе стане магнет. Пробај ја на метални спојници за хартија.Ќе забележиш дека магнетизираната шајка краткотрајно ќе привлекува ситни железни предмети. Ова може да се повтори и со игла или челична прачка.Иглата подолго се однесува како магнет.</a:t>
            </a:r>
          </a:p>
          <a:p>
            <a:pPr marL="0" indent="0">
              <a:buNone/>
            </a:pPr>
            <a:r>
              <a:rPr lang="mk-MK" sz="2000" dirty="0" smtClean="0">
                <a:latin typeface="Arial" pitchFamily="34" charset="0"/>
                <a:cs typeface="Arial" pitchFamily="34" charset="0"/>
              </a:rPr>
              <a:t>Појавата</a:t>
            </a:r>
            <a:r>
              <a:rPr lang="mk-MK" sz="2000" dirty="0" smtClean="0">
                <a:latin typeface="Arial" pitchFamily="34" charset="0"/>
                <a:cs typeface="Arial" pitchFamily="34" charset="0"/>
              </a:rPr>
              <a:t> на магнетизирање на шајката или иглата,може да се објасни со изучување на магнетно поле.</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215352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167</TotalTime>
  <Words>452</Words>
  <Application>Microsoft Office PowerPoint</Application>
  <PresentationFormat>On-screen Show (4:3)</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Магнетни полови</vt:lpstr>
      <vt:lpstr>Оваа наставна содржина се наоѓа на стр. 68 во учебникот по физика за 9 одд.</vt:lpstr>
      <vt:lpstr>Магнетни полови</vt:lpstr>
      <vt:lpstr>PowerPoint Presentation</vt:lpstr>
      <vt:lpstr>PowerPoint Presentation</vt:lpstr>
      <vt:lpstr>Домашна задача: направи си свој магнет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PC-SP</dc:creator>
  <cp:lastModifiedBy>PC-SP</cp:lastModifiedBy>
  <cp:revision>18</cp:revision>
  <dcterms:created xsi:type="dcterms:W3CDTF">2020-03-20T18:08:00Z</dcterms:created>
  <dcterms:modified xsi:type="dcterms:W3CDTF">2020-03-20T22:00:33Z</dcterms:modified>
</cp:coreProperties>
</file>