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FD17-1564-41D7-A746-F8603C235397}" type="datetimeFigureOut">
              <a:rPr lang="mk-MK" smtClean="0"/>
              <a:pPr/>
              <a:t>24.03.2020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A522B20-5360-4C83-A4E7-20C055A5607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4044611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FD17-1564-41D7-A746-F8603C235397}" type="datetimeFigureOut">
              <a:rPr lang="mk-MK" smtClean="0"/>
              <a:pPr/>
              <a:t>24.03.2020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A522B20-5360-4C83-A4E7-20C055A5607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395910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FD17-1564-41D7-A746-F8603C235397}" type="datetimeFigureOut">
              <a:rPr lang="mk-MK" smtClean="0"/>
              <a:pPr/>
              <a:t>24.03.2020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A522B20-5360-4C83-A4E7-20C055A5607E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386289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FD17-1564-41D7-A746-F8603C235397}" type="datetimeFigureOut">
              <a:rPr lang="mk-MK" smtClean="0"/>
              <a:pPr/>
              <a:t>24.03.2020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A522B20-5360-4C83-A4E7-20C055A5607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092529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FD17-1564-41D7-A746-F8603C235397}" type="datetimeFigureOut">
              <a:rPr lang="mk-MK" smtClean="0"/>
              <a:pPr/>
              <a:t>24.03.2020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A522B20-5360-4C83-A4E7-20C055A5607E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800022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FD17-1564-41D7-A746-F8603C235397}" type="datetimeFigureOut">
              <a:rPr lang="mk-MK" smtClean="0"/>
              <a:pPr/>
              <a:t>24.03.2020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A522B20-5360-4C83-A4E7-20C055A5607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266490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FD17-1564-41D7-A746-F8603C235397}" type="datetimeFigureOut">
              <a:rPr lang="mk-MK" smtClean="0"/>
              <a:pPr/>
              <a:t>24.03.2020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2B20-5360-4C83-A4E7-20C055A5607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2782730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FD17-1564-41D7-A746-F8603C235397}" type="datetimeFigureOut">
              <a:rPr lang="mk-MK" smtClean="0"/>
              <a:pPr/>
              <a:t>24.03.2020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2B20-5360-4C83-A4E7-20C055A5607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2704488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FD17-1564-41D7-A746-F8603C235397}" type="datetimeFigureOut">
              <a:rPr lang="mk-MK" smtClean="0"/>
              <a:pPr/>
              <a:t>24.03.2020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2B20-5360-4C83-A4E7-20C055A5607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928061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FD17-1564-41D7-A746-F8603C235397}" type="datetimeFigureOut">
              <a:rPr lang="mk-MK" smtClean="0"/>
              <a:pPr/>
              <a:t>24.03.2020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A522B20-5360-4C83-A4E7-20C055A5607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354085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FD17-1564-41D7-A746-F8603C235397}" type="datetimeFigureOut">
              <a:rPr lang="mk-MK" smtClean="0"/>
              <a:pPr/>
              <a:t>24.03.2020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A522B20-5360-4C83-A4E7-20C055A5607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4133844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FD17-1564-41D7-A746-F8603C235397}" type="datetimeFigureOut">
              <a:rPr lang="mk-MK" smtClean="0"/>
              <a:pPr/>
              <a:t>24.03.2020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A522B20-5360-4C83-A4E7-20C055A5607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3883709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FD17-1564-41D7-A746-F8603C235397}" type="datetimeFigureOut">
              <a:rPr lang="mk-MK" smtClean="0"/>
              <a:pPr/>
              <a:t>24.03.2020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2B20-5360-4C83-A4E7-20C055A5607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918570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FD17-1564-41D7-A746-F8603C235397}" type="datetimeFigureOut">
              <a:rPr lang="mk-MK" smtClean="0"/>
              <a:pPr/>
              <a:t>24.03.2020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2B20-5360-4C83-A4E7-20C055A5607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100163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FD17-1564-41D7-A746-F8603C235397}" type="datetimeFigureOut">
              <a:rPr lang="mk-MK" smtClean="0"/>
              <a:pPr/>
              <a:t>24.03.2020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2B20-5360-4C83-A4E7-20C055A5607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7195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FD17-1564-41D7-A746-F8603C235397}" type="datetimeFigureOut">
              <a:rPr lang="mk-MK" smtClean="0"/>
              <a:pPr/>
              <a:t>24.03.2020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A522B20-5360-4C83-A4E7-20C055A5607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2541363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2FD17-1564-41D7-A746-F8603C235397}" type="datetimeFigureOut">
              <a:rPr lang="mk-MK" smtClean="0"/>
              <a:pPr/>
              <a:t>24.03.2020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A522B20-5360-4C83-A4E7-20C055A5607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276987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/>
              <a:t>Местото на зборовите во реченицата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mk-MK" dirty="0" err="1"/>
              <a:t>Одделенски</a:t>
            </a:r>
            <a:r>
              <a:rPr lang="mk-MK" dirty="0"/>
              <a:t> наставници – </a:t>
            </a:r>
            <a:r>
              <a:rPr lang="en-US" dirty="0"/>
              <a:t>II </a:t>
            </a:r>
            <a:r>
              <a:rPr lang="mk-MK" dirty="0"/>
              <a:t>одделение</a:t>
            </a:r>
          </a:p>
          <a:p>
            <a:r>
              <a:rPr lang="mk-MK" dirty="0"/>
              <a:t>Предмет – македонски јазик</a:t>
            </a:r>
          </a:p>
          <a:p>
            <a:r>
              <a:rPr lang="mk-MK" dirty="0"/>
              <a:t>О.У. Александар </a:t>
            </a:r>
            <a:r>
              <a:rPr lang="mk-MK" dirty="0" err="1"/>
              <a:t>Турунџев</a:t>
            </a:r>
            <a:r>
              <a:rPr lang="mk-MK" dirty="0"/>
              <a:t>  с. Кукуречани</a:t>
            </a:r>
          </a:p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xmlns="" val="3790939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1" y="284672"/>
            <a:ext cx="9675812" cy="1526875"/>
          </a:xfrm>
        </p:spPr>
        <p:txBody>
          <a:bodyPr>
            <a:normAutofit fontScale="90000"/>
          </a:bodyPr>
          <a:lstStyle/>
          <a:p>
            <a:r>
              <a:rPr lang="mk-MK" sz="3200" dirty="0"/>
              <a:t>Кога зборуваме или кога  пишуваме, нашите мисли треба да бидат целосни и јасни за да можат да не разберат другите.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579298"/>
            <a:ext cx="9149751" cy="5152055"/>
          </a:xfrm>
        </p:spPr>
        <p:txBody>
          <a:bodyPr/>
          <a:lstStyle/>
          <a:p>
            <a:r>
              <a:rPr lang="mk-MK" dirty="0"/>
              <a:t>Состави по една реченица за секоја слика - Усно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68736" y="4625969"/>
            <a:ext cx="1963600" cy="14068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47710" y="4625969"/>
            <a:ext cx="1974408" cy="14068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99470" y="4625969"/>
            <a:ext cx="2097726" cy="1527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39384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2291811"/>
          </a:xfrm>
        </p:spPr>
        <p:txBody>
          <a:bodyPr>
            <a:normAutofit/>
          </a:bodyPr>
          <a:lstStyle/>
          <a:p>
            <a:r>
              <a:rPr lang="mk-MK" dirty="0"/>
              <a:t>За сликите што ги гледаш писмено состави по две целосно завршени мисли и запиши ги . На пример </a:t>
            </a:r>
            <a:r>
              <a:rPr lang="en-US" dirty="0"/>
              <a:t>:</a:t>
            </a:r>
            <a:r>
              <a:rPr lang="mk-MK" dirty="0"/>
              <a:t> Моето куче се вика Ребека.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68" y="3019245"/>
            <a:ext cx="3347049" cy="20641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8231" y="3048662"/>
            <a:ext cx="3059663" cy="22514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0932" y="3019245"/>
            <a:ext cx="2908825" cy="1818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5482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23200"/>
          </a:xfrm>
        </p:spPr>
        <p:txBody>
          <a:bodyPr/>
          <a:lstStyle/>
          <a:p>
            <a:r>
              <a:rPr lang="mk-MK" dirty="0"/>
              <a:t/>
            </a:r>
            <a:br>
              <a:rPr lang="mk-MK" dirty="0"/>
            </a:br>
            <a:r>
              <a:rPr lang="mk-MK" dirty="0"/>
              <a:t/>
            </a:r>
            <a:br>
              <a:rPr lang="mk-MK" dirty="0"/>
            </a:br>
            <a:r>
              <a:rPr lang="mk-MK" dirty="0"/>
              <a:t/>
            </a:r>
            <a:br>
              <a:rPr lang="mk-MK" dirty="0"/>
            </a:br>
            <a:r>
              <a:rPr lang="mk-MK" sz="3200" dirty="0"/>
              <a:t>Од горе наведените зборови состави три реченици</a:t>
            </a:r>
            <a:r>
              <a:rPr lang="en-US" sz="3200" dirty="0"/>
              <a:t>:</a:t>
            </a:r>
            <a:br>
              <a:rPr lang="en-US" sz="3200" dirty="0"/>
            </a:br>
            <a:r>
              <a:rPr lang="en-US" sz="3200" dirty="0"/>
              <a:t>1.___________________________________________</a:t>
            </a:r>
            <a:br>
              <a:rPr lang="en-US" sz="3200" dirty="0"/>
            </a:br>
            <a:r>
              <a:rPr lang="en-US" sz="3200" dirty="0"/>
              <a:t>2.____________________________________________</a:t>
            </a:r>
            <a:br>
              <a:rPr lang="en-US" sz="3200" dirty="0"/>
            </a:br>
            <a:r>
              <a:rPr lang="en-US" sz="3200" dirty="0"/>
              <a:t>3._____________________________________________</a:t>
            </a:r>
            <a:endParaRPr lang="mk-MK" sz="3200" dirty="0"/>
          </a:p>
        </p:txBody>
      </p:sp>
      <p:sp>
        <p:nvSpPr>
          <p:cNvPr id="3" name="Rectangle 2"/>
          <p:cNvSpPr/>
          <p:nvPr/>
        </p:nvSpPr>
        <p:spPr>
          <a:xfrm>
            <a:off x="1095554" y="189783"/>
            <a:ext cx="1388854" cy="18029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/>
              <a:t>градина</a:t>
            </a:r>
          </a:p>
          <a:p>
            <a:pPr algn="ctr"/>
            <a:r>
              <a:rPr lang="mk-MK" dirty="0"/>
              <a:t>во</a:t>
            </a:r>
          </a:p>
          <a:p>
            <a:pPr algn="ctr"/>
            <a:r>
              <a:rPr lang="mk-MK" dirty="0"/>
              <a:t>вчера</a:t>
            </a:r>
          </a:p>
          <a:p>
            <a:pPr algn="ctr"/>
            <a:r>
              <a:rPr lang="mk-MK" dirty="0"/>
              <a:t>работеше</a:t>
            </a:r>
          </a:p>
          <a:p>
            <a:pPr algn="ctr"/>
            <a:r>
              <a:rPr lang="mk-MK" dirty="0"/>
              <a:t>Филип</a:t>
            </a:r>
          </a:p>
        </p:txBody>
      </p:sp>
      <p:sp>
        <p:nvSpPr>
          <p:cNvPr id="4" name="Rectangle 3"/>
          <p:cNvSpPr/>
          <p:nvPr/>
        </p:nvSpPr>
        <p:spPr>
          <a:xfrm>
            <a:off x="4727275" y="189782"/>
            <a:ext cx="1820174" cy="1708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/>
              <a:t>кошница</a:t>
            </a:r>
          </a:p>
          <a:p>
            <a:pPr algn="ctr"/>
            <a:r>
              <a:rPr lang="mk-MK" dirty="0"/>
              <a:t>набра</a:t>
            </a:r>
          </a:p>
          <a:p>
            <a:pPr algn="ctr"/>
            <a:r>
              <a:rPr lang="mk-MK" dirty="0"/>
              <a:t>Со</a:t>
            </a:r>
          </a:p>
          <a:p>
            <a:pPr algn="ctr"/>
            <a:r>
              <a:rPr lang="mk-MK" dirty="0"/>
              <a:t>Тој</a:t>
            </a:r>
          </a:p>
          <a:p>
            <a:pPr algn="ctr"/>
            <a:r>
              <a:rPr lang="mk-MK" dirty="0"/>
              <a:t>јаболка</a:t>
            </a:r>
          </a:p>
        </p:txBody>
      </p:sp>
      <p:sp>
        <p:nvSpPr>
          <p:cNvPr id="5" name="Rectangle 4"/>
          <p:cNvSpPr/>
          <p:nvPr/>
        </p:nvSpPr>
        <p:spPr>
          <a:xfrm>
            <a:off x="8298611" y="129396"/>
            <a:ext cx="2484408" cy="176841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/>
              <a:t>едно</a:t>
            </a:r>
          </a:p>
          <a:p>
            <a:pPr algn="ctr"/>
            <a:r>
              <a:rPr lang="mk-MK" dirty="0"/>
              <a:t>Ние</a:t>
            </a:r>
          </a:p>
          <a:p>
            <a:pPr algn="ctr"/>
            <a:r>
              <a:rPr lang="mk-MK" dirty="0"/>
              <a:t>И</a:t>
            </a:r>
          </a:p>
          <a:p>
            <a:pPr algn="ctr"/>
            <a:r>
              <a:rPr lang="mk-MK" dirty="0"/>
              <a:t>јаболко</a:t>
            </a:r>
          </a:p>
          <a:p>
            <a:pPr algn="ctr"/>
            <a:r>
              <a:rPr lang="mk-MK" dirty="0"/>
              <a:t>добивме</a:t>
            </a:r>
          </a:p>
          <a:p>
            <a:pPr algn="ctr"/>
            <a:endParaRPr lang="mk-MK" dirty="0"/>
          </a:p>
          <a:p>
            <a:pPr algn="ctr"/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xmlns="" val="1860956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599"/>
            <a:ext cx="8915399" cy="3651849"/>
          </a:xfrm>
        </p:spPr>
        <p:txBody>
          <a:bodyPr>
            <a:normAutofit/>
          </a:bodyPr>
          <a:lstStyle/>
          <a:p>
            <a:r>
              <a:rPr lang="mk-MK" sz="3200" dirty="0"/>
              <a:t> </a:t>
            </a:r>
            <a:r>
              <a:rPr lang="mk-MK" sz="2400" dirty="0"/>
              <a:t>Прочитај ги внимателно следните реченици 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mk-MK" sz="2400" dirty="0"/>
              <a:t>Купив леб и се вратив дома.</a:t>
            </a:r>
            <a:br>
              <a:rPr lang="mk-MK" sz="2400" dirty="0"/>
            </a:br>
            <a:r>
              <a:rPr lang="mk-MK" sz="2400" dirty="0"/>
              <a:t>Зедов пари и тргнав по леб.</a:t>
            </a:r>
            <a:br>
              <a:rPr lang="mk-MK" sz="2400" dirty="0"/>
            </a:br>
            <a:r>
              <a:rPr lang="mk-MK" sz="2400" dirty="0"/>
              <a:t>Мама  ме пофали.</a:t>
            </a:r>
            <a:br>
              <a:rPr lang="mk-MK" sz="2400" dirty="0"/>
            </a:br>
            <a:r>
              <a:rPr lang="mk-MK" sz="2400" dirty="0"/>
              <a:t>Пред фурната имаше многу луѓе.</a:t>
            </a:r>
            <a:br>
              <a:rPr lang="mk-MK" sz="2400" dirty="0"/>
            </a:br>
            <a:r>
              <a:rPr lang="mk-MK" sz="2400" dirty="0"/>
              <a:t>Мама ме испрати да купам леб.</a:t>
            </a:r>
            <a:br>
              <a:rPr lang="mk-MK" sz="2400" dirty="0"/>
            </a:br>
            <a:r>
              <a:rPr lang="mk-MK" sz="2400" dirty="0"/>
              <a:t>Лебот убаво мирисаше. </a:t>
            </a:r>
            <a:br>
              <a:rPr lang="mk-MK" sz="2400" dirty="0"/>
            </a:br>
            <a:r>
              <a:rPr lang="mk-MK" sz="2400" dirty="0"/>
              <a:t>Застанав во ред</a:t>
            </a:r>
            <a:br>
              <a:rPr lang="mk-MK" sz="2400" dirty="0"/>
            </a:br>
            <a:r>
              <a:rPr lang="mk-MK" sz="2400" dirty="0"/>
              <a:t>Одев по тротоарот на улицата.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k-MK" dirty="0"/>
              <a:t>Подреди ги овие реченици во состав. Внимавај на редоследот. Првин напиши </a:t>
            </a:r>
            <a:r>
              <a:rPr lang="mk-MK" dirty="0" err="1"/>
              <a:t>нслов</a:t>
            </a:r>
            <a:r>
              <a:rPr lang="mk-MK" dirty="0"/>
              <a:t> на составот.</a:t>
            </a:r>
          </a:p>
        </p:txBody>
      </p:sp>
    </p:spTree>
    <p:extLst>
      <p:ext uri="{BB962C8B-B14F-4D97-AF65-F5344CB8AC3E}">
        <p14:creationId xmlns:p14="http://schemas.microsoft.com/office/powerpoint/2010/main" xmlns="" val="861806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744446"/>
          </a:xfrm>
        </p:spPr>
        <p:txBody>
          <a:bodyPr/>
          <a:lstStyle/>
          <a:p>
            <a:r>
              <a:rPr lang="mk-MK" sz="3200" dirty="0"/>
              <a:t>Домашна работа</a:t>
            </a:r>
            <a:r>
              <a:rPr lang="en-US" sz="3200" dirty="0"/>
              <a:t>:</a:t>
            </a:r>
            <a:br>
              <a:rPr lang="en-US" sz="3200" dirty="0"/>
            </a:br>
            <a:r>
              <a:rPr lang="mk-MK" sz="2400" dirty="0"/>
              <a:t>Со помош на сликата  опиши го домашното  </a:t>
            </a:r>
            <a:r>
              <a:rPr lang="mk-MK" sz="2400" dirty="0" err="1"/>
              <a:t>милениче</a:t>
            </a:r>
            <a:r>
              <a:rPr lang="mk-MK" sz="2400" dirty="0"/>
              <a:t> 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mk-MK" sz="2400" dirty="0"/>
              <a:t>куче или маче.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k-MK" dirty="0"/>
              <a:t>Куче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74854" y="4573005"/>
            <a:ext cx="1190444" cy="133690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727939" y="4891177"/>
            <a:ext cx="82813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/>
              <a:t>или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8715" y="4384340"/>
            <a:ext cx="1144516" cy="1525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227750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103</TotalTime>
  <Words>121</Words>
  <Application>Microsoft Office PowerPoint</Application>
  <PresentationFormat>Custom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Wisp</vt:lpstr>
      <vt:lpstr>Местото на зборовите во реченицата</vt:lpstr>
      <vt:lpstr>Кога зборуваме или кога  пишуваме, нашите мисли треба да бидат целосни и јасни за да можат да не разберат другите.</vt:lpstr>
      <vt:lpstr>За сликите што ги гледаш писмено состави по две целосно завршени мисли и запиши ги . На пример : Моето куче се вика Ребека.</vt:lpstr>
      <vt:lpstr>   Од горе наведените зборови состави три реченици: 1.___________________________________________ 2.____________________________________________ 3._____________________________________________</vt:lpstr>
      <vt:lpstr> Прочитај ги внимателно следните реченици : Купив леб и се вратив дома. Зедов пари и тргнав по леб. Мама  ме пофали. Пред фурната имаше многу луѓе. Мама ме испрати да купам леб. Лебот убаво мирисаше.  Застанав во ред Одев по тротоарот на улицата.</vt:lpstr>
      <vt:lpstr>Домашна работа: Со помош на сликата  опиши го домашното  милениче : куче или маче.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Местото на зборовите во реченицата</dc:title>
  <dc:creator>User</dc:creator>
  <cp:lastModifiedBy>user</cp:lastModifiedBy>
  <cp:revision>14</cp:revision>
  <dcterms:created xsi:type="dcterms:W3CDTF">2020-03-20T16:05:35Z</dcterms:created>
  <dcterms:modified xsi:type="dcterms:W3CDTF">2020-03-24T10:00:51Z</dcterms:modified>
</cp:coreProperties>
</file>