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5523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70442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28929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810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4247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35937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51241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02125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16967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58644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46752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3652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8541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411506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60445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90371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08848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22F19B-FF55-4DB3-91C1-7CEFEB913F95}" type="datetimeFigureOut">
              <a:rPr lang="mk-MK" smtClean="0"/>
              <a:pPr/>
              <a:t>24.03.2020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F938-8C0F-4AC2-A299-1F1195D43BEC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582310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/>
              <a:t>РЕЧЕНИЦА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mk-MK" dirty="0" err="1"/>
              <a:t>Одделенски</a:t>
            </a:r>
            <a:r>
              <a:rPr lang="mk-MK" dirty="0"/>
              <a:t> наставници – </a:t>
            </a:r>
            <a:r>
              <a:rPr lang="en-US" dirty="0"/>
              <a:t>II </a:t>
            </a:r>
            <a:r>
              <a:rPr lang="mk-MK" dirty="0"/>
              <a:t>одделение</a:t>
            </a:r>
          </a:p>
          <a:p>
            <a:r>
              <a:rPr lang="mk-MK" dirty="0"/>
              <a:t>Предмет – македонски јазик</a:t>
            </a:r>
          </a:p>
          <a:p>
            <a:r>
              <a:rPr lang="mk-MK" dirty="0"/>
              <a:t>О.У. Александар </a:t>
            </a:r>
            <a:r>
              <a:rPr lang="mk-MK" dirty="0" err="1"/>
              <a:t>Турунџев</a:t>
            </a:r>
            <a:r>
              <a:rPr lang="mk-MK" dirty="0"/>
              <a:t>  с. Кукуречани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137673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/>
              <a:t>Што гледате на овие две слики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5042649"/>
            <a:ext cx="9144000" cy="1655762"/>
          </a:xfrm>
        </p:spPr>
        <p:txBody>
          <a:bodyPr/>
          <a:lstStyle/>
          <a:p>
            <a:r>
              <a:rPr lang="mk-MK" dirty="0"/>
              <a:t>Ако го </a:t>
            </a:r>
            <a:r>
              <a:rPr lang="mk-MK" dirty="0" err="1"/>
              <a:t>напишиме</a:t>
            </a:r>
            <a:r>
              <a:rPr lang="mk-MK" dirty="0"/>
              <a:t> името на тоа што го гледаме на сликите, ќе добиеме два збора</a:t>
            </a:r>
            <a:r>
              <a:rPr lang="en-US" dirty="0"/>
              <a:t>:</a:t>
            </a:r>
            <a:r>
              <a:rPr lang="mk-MK" dirty="0"/>
              <a:t> девојче и книги.</a:t>
            </a:r>
          </a:p>
          <a:p>
            <a:r>
              <a:rPr lang="mk-MK" dirty="0"/>
              <a:t>Само со овие два збора не можеме да </a:t>
            </a:r>
            <a:r>
              <a:rPr lang="mk-MK" dirty="0" err="1"/>
              <a:t>искажиме</a:t>
            </a:r>
            <a:r>
              <a:rPr lang="mk-MK" dirty="0"/>
              <a:t> целосна мисла.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122" y="481370"/>
            <a:ext cx="1582139" cy="1932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4675" y="506799"/>
            <a:ext cx="2429518" cy="19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60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035011"/>
          </a:xfrm>
        </p:spPr>
        <p:txBody>
          <a:bodyPr>
            <a:normAutofit/>
          </a:bodyPr>
          <a:lstStyle/>
          <a:p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Разгледај ја сега ова слика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dirty="0"/>
              <a:t/>
            </a:r>
            <a:br>
              <a:rPr lang="mk-MK" dirty="0"/>
            </a:br>
            <a:r>
              <a:rPr lang="mk-MK" dirty="0"/>
              <a:t/>
            </a:r>
            <a:br>
              <a:rPr lang="mk-MK" dirty="0"/>
            </a:br>
            <a:r>
              <a:rPr lang="mk-MK" dirty="0"/>
              <a:t/>
            </a:r>
            <a:br>
              <a:rPr lang="mk-MK" dirty="0"/>
            </a:br>
            <a:r>
              <a:rPr lang="mk-MK" dirty="0"/>
              <a:t/>
            </a:r>
            <a:br>
              <a:rPr lang="mk-MK" dirty="0"/>
            </a:br>
            <a:r>
              <a:rPr lang="mk-MK" sz="3200" dirty="0">
                <a:latin typeface="Arial" panose="020B0604020202020204" pitchFamily="34" charset="0"/>
                <a:cs typeface="Arial" panose="020B0604020202020204" pitchFamily="34" charset="0"/>
              </a:rPr>
              <a:t>Што прави девојчето на третата слика?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0785" y="1785668"/>
            <a:ext cx="4111565" cy="25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61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8694"/>
          </a:xfrm>
        </p:spPr>
        <p:txBody>
          <a:bodyPr>
            <a:normAutofit fontScale="90000"/>
          </a:bodyPr>
          <a:lstStyle/>
          <a:p>
            <a:r>
              <a:rPr lang="mk-MK" dirty="0"/>
              <a:t>За тоа што гледаме  на третата слика можеме да искажеме или да напишеме повеќе мисли.</a:t>
            </a:r>
            <a:br>
              <a:rPr lang="mk-MK" dirty="0"/>
            </a:br>
            <a:r>
              <a:rPr lang="mk-MK" dirty="0"/>
              <a:t>На пример</a:t>
            </a:r>
            <a:r>
              <a:rPr lang="en-US" dirty="0"/>
              <a:t>:</a:t>
            </a:r>
            <a:r>
              <a:rPr lang="mk-MK" dirty="0"/>
              <a:t/>
            </a:r>
            <a:br>
              <a:rPr lang="mk-MK" dirty="0"/>
            </a:br>
            <a:r>
              <a:rPr lang="mk-MK" sz="3600" dirty="0"/>
              <a:t>- Девојчето чита со мајката.</a:t>
            </a:r>
            <a:br>
              <a:rPr lang="mk-MK" sz="3600" dirty="0"/>
            </a:br>
            <a:r>
              <a:rPr lang="mk-MK" sz="3600" dirty="0"/>
              <a:t>-Девојчето чита книга со мајката.</a:t>
            </a:r>
            <a:br>
              <a:rPr lang="mk-MK" sz="3600" dirty="0"/>
            </a:br>
            <a:r>
              <a:rPr lang="mk-MK" sz="3600" dirty="0"/>
              <a:t>-Малото девојче чита</a:t>
            </a:r>
            <a:r>
              <a:rPr lang="en-US" sz="3600" dirty="0"/>
              <a:t> </a:t>
            </a:r>
            <a:r>
              <a:rPr lang="mk-MK" sz="3600" dirty="0"/>
              <a:t>книга со мајката </a:t>
            </a:r>
            <a:r>
              <a:rPr lang="en-US" sz="3600" dirty="0"/>
              <a:t>.</a:t>
            </a:r>
            <a:r>
              <a:rPr lang="mk-MK" sz="3600" dirty="0"/>
              <a:t/>
            </a:r>
            <a:br>
              <a:rPr lang="mk-MK" sz="3600" dirty="0"/>
            </a:br>
            <a:r>
              <a:rPr lang="mk-MK" dirty="0"/>
              <a:t>Искажаните мисли сега се јасни затоа што се целосно </a:t>
            </a:r>
            <a:r>
              <a:rPr lang="mk-MK" dirty="0" err="1"/>
              <a:t>завршени.Ваквите</a:t>
            </a:r>
            <a:r>
              <a:rPr lang="mk-MK" dirty="0"/>
              <a:t> мисли што се целосно завршени се викаат реченици.</a:t>
            </a:r>
          </a:p>
        </p:txBody>
      </p:sp>
    </p:spTree>
    <p:extLst>
      <p:ext uri="{BB962C8B-B14F-4D97-AF65-F5344CB8AC3E}">
        <p14:creationId xmlns:p14="http://schemas.microsoft.com/office/powerpoint/2010/main" xmlns="" val="429124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2264"/>
          </a:xfrm>
        </p:spPr>
        <p:txBody>
          <a:bodyPr>
            <a:normAutofit/>
          </a:bodyPr>
          <a:lstStyle/>
          <a:p>
            <a:r>
              <a:rPr lang="mk-MK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Реченицата е целосна мисла искажана или напишана.</a:t>
            </a:r>
            <a:br>
              <a:rPr lang="mk-MK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mk-MK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Секоја </a:t>
            </a:r>
            <a:r>
              <a:rPr lang="mk-MK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реченца</a:t>
            </a:r>
            <a:r>
              <a:rPr lang="mk-MK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започнува со голема буква.</a:t>
            </a:r>
            <a:br>
              <a:rPr lang="mk-MK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mk-M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mk-MK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mk-MK" sz="3200" dirty="0"/>
              <a:t>За секоја слика усно состави по две реченици.</a:t>
            </a:r>
            <a:br>
              <a:rPr lang="mk-MK" sz="3200" dirty="0"/>
            </a:br>
            <a:endParaRPr lang="mk-MK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332" y="3701866"/>
            <a:ext cx="2363638" cy="2940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170" y="3701866"/>
            <a:ext cx="3902495" cy="2940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60" y="3673058"/>
            <a:ext cx="4246591" cy="28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94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18090"/>
          </a:xfrm>
        </p:spPr>
        <p:txBody>
          <a:bodyPr>
            <a:normAutofit/>
          </a:bodyPr>
          <a:lstStyle/>
          <a:p>
            <a:r>
              <a:rPr lang="mk-MK" sz="3200" dirty="0"/>
              <a:t>Сега имаме само  една слика. Писмено ќе составите пет реченици кои треба да се поврзани за да можете да составите мал расказ.</a:t>
            </a:r>
            <a:br>
              <a:rPr lang="mk-MK" sz="3200" dirty="0"/>
            </a:br>
            <a:r>
              <a:rPr lang="mk-MK" dirty="0"/>
              <a:t/>
            </a:r>
            <a:br>
              <a:rPr lang="mk-MK" dirty="0"/>
            </a:br>
            <a:endParaRPr lang="mk-M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813" y="3752491"/>
            <a:ext cx="5313870" cy="28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64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13244"/>
          </a:xfrm>
        </p:spPr>
        <p:txBody>
          <a:bodyPr/>
          <a:lstStyle/>
          <a:p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За домашна работа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sz="3200" dirty="0">
                <a:latin typeface="Arial" panose="020B0604020202020204" pitchFamily="34" charset="0"/>
                <a:cs typeface="Arial" panose="020B0604020202020204" pitchFamily="34" charset="0"/>
              </a:rPr>
              <a:t>Состави реченици со следните групи на зборови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k-M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271" y="1965787"/>
            <a:ext cx="1440611" cy="48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КУЌА</a:t>
            </a:r>
          </a:p>
        </p:txBody>
      </p:sp>
      <p:sp>
        <p:nvSpPr>
          <p:cNvPr id="4" name="Rectangle 3"/>
          <p:cNvSpPr/>
          <p:nvPr/>
        </p:nvSpPr>
        <p:spPr>
          <a:xfrm>
            <a:off x="513271" y="2742163"/>
            <a:ext cx="1354348" cy="37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Е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271" y="3475927"/>
            <a:ext cx="1354348" cy="319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УБАВО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535" y="4149306"/>
            <a:ext cx="1181819" cy="57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НАШАТА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271" y="5152042"/>
            <a:ext cx="1276710" cy="41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МНОГУ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9324" y="2025135"/>
            <a:ext cx="1690777" cy="4399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ОДДЕЛЕНИЕ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5457" y="2696959"/>
            <a:ext cx="1500996" cy="3795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ДОНА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9324" y="3381036"/>
            <a:ext cx="1414732" cy="3191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ВТОРО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3388" y="3992475"/>
            <a:ext cx="1414732" cy="431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ЗАВРШИ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4098" y="1991665"/>
            <a:ext cx="1164566" cy="4313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ПОРОЕН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45857" y="2705586"/>
            <a:ext cx="1112807" cy="3709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ДЕНЕС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5857" y="3361369"/>
            <a:ext cx="1125747" cy="4879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ДОЖД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26447" y="4112560"/>
            <a:ext cx="1164566" cy="388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ВРНЕШЕ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59345" y="2029799"/>
            <a:ext cx="1838487" cy="4647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КОКОШКИТЕ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91978" y="2735609"/>
            <a:ext cx="1550032" cy="4237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ГИ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85393" y="3560811"/>
            <a:ext cx="1586389" cy="4275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НИКОЛИНА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85393" y="4225563"/>
            <a:ext cx="1552755" cy="3364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НАХРАНИ</a:t>
            </a:r>
          </a:p>
        </p:txBody>
      </p:sp>
    </p:spTree>
    <p:extLst>
      <p:ext uri="{BB962C8B-B14F-4D97-AF65-F5344CB8AC3E}">
        <p14:creationId xmlns:p14="http://schemas.microsoft.com/office/powerpoint/2010/main" xmlns="" val="1587158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</TotalTime>
  <Words>139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РЕЧЕНИЦА</vt:lpstr>
      <vt:lpstr>Што гледате на овие две слики</vt:lpstr>
      <vt:lpstr>Разгледај ја сега ова слика:      Што прави девојчето на третата слика?</vt:lpstr>
      <vt:lpstr>За тоа што гледаме  на третата слика можеме да искажеме или да напишеме повеќе мисли. На пример: - Девојчето чита со мајката. -Девојчето чита книга со мајката. -Малото девојче чита книга со мајката . Искажаните мисли сега се јасни затоа што се целосно завршени.Ваквите мисли што се целосно завршени се викаат реченици.</vt:lpstr>
      <vt:lpstr>Реченицата е целосна мисла искажана или напишана. Секоја реченца започнува со голема буква.  За секоја слика усно состави по две реченици. </vt:lpstr>
      <vt:lpstr>Сега имаме само  една слика. Писмено ќе составите пет реченици кои треба да се поврзани за да можете да составите мал расказ.  </vt:lpstr>
      <vt:lpstr>За домашна работа: Состави реченици со следните групи на зборови: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РЕЧЕНИЦА</dc:title>
  <dc:creator>User</dc:creator>
  <cp:lastModifiedBy>user</cp:lastModifiedBy>
  <cp:revision>12</cp:revision>
  <dcterms:created xsi:type="dcterms:W3CDTF">2020-03-21T11:12:05Z</dcterms:created>
  <dcterms:modified xsi:type="dcterms:W3CDTF">2020-03-24T10:04:15Z</dcterms:modified>
</cp:coreProperties>
</file>