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ppt/_rels/presentation.xml.rels" ContentType="application/vnd.openxmlformats-package.relationships+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3.xml.rels" ContentType="application/vnd.openxmlformats-package.relationships+xml"/>
  <Override PartName="/ppt/slideLayouts/_rels/slideLayout36.xml.rels" ContentType="application/vnd.openxmlformats-package.relationships+xml"/>
  <Override PartName="/ppt/slideLayouts/_rels/slideLayout8.xml.rels" ContentType="application/vnd.openxmlformats-package.relationships+xml"/>
  <Override PartName="/ppt/slideLayouts/_rels/slideLayout35.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19.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18.xml.rels" ContentType="application/vnd.openxmlformats-package.relationships+xml"/>
  <Override PartName="/ppt/slideLayouts/_rels/slideLayout3.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1.xml.rels" ContentType="application/vnd.openxmlformats-package.relationships+xml"/>
  <Override PartName="/ppt/slideLayouts/_rels/slideLayout29.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1.xml.rels" ContentType="application/vnd.openxmlformats-package.relationships+xml"/>
  <Override PartName="/ppt/slideLayouts/_rels/slideLayout9.xml.rels" ContentType="application/vnd.openxmlformats-package.relationships+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35.xml" ContentType="application/vnd.openxmlformats-officedocument.presentationml.slideLayout+xml"/>
  <Override PartName="/ppt/slideLayouts/slideLayout10.xml" ContentType="application/vnd.openxmlformats-officedocument.presentationml.slideLayout+xml"/>
  <Override PartName="/ppt/slideLayouts/slideLayout36.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media/image5.png" ContentType="image/png"/>
  <Override PartName="/ppt/media/image2.jpeg" ContentType="image/jpeg"/>
  <Override PartName="/ppt/media/image7.png" ContentType="image/png"/>
  <Override PartName="/ppt/media/image1.jpeg" ContentType="image/jpeg"/>
  <Override PartName="/ppt/media/image6.png" ContentType="image/png"/>
  <Override PartName="/ppt/media/image3.jpeg" ContentType="image/jpeg"/>
  <Override PartName="/ppt/media/image4.png" ContentType="image/png"/>
  <Override PartName="/ppt/notesSlides/_rels/notesSlide1.xml.rels" ContentType="application/vnd.openxmlformats-package.relationships+xml"/>
  <Override PartName="/ppt/notesSlides/notesSlide1.xml" ContentType="application/vnd.openxmlformats-officedocument.presentationml.notesSlide+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_rels/slide4.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_rels/.rels" ContentType="application/vnd.openxmlformats-package.relationshi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124"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25"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26"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27"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28"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7E88D2E8-95A3-45DA-A791-CA8A22F73DCB}"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sldImg"/>
          </p:nvPr>
        </p:nvSpPr>
        <p:spPr>
          <a:xfrm>
            <a:off x="685800" y="1143000"/>
            <a:ext cx="5486040" cy="3085920"/>
          </a:xfrm>
          <a:prstGeom prst="rect">
            <a:avLst/>
          </a:prstGeom>
        </p:spPr>
      </p:sp>
      <p:sp>
        <p:nvSpPr>
          <p:cNvPr id="135" name="PlaceHolder 2"/>
          <p:cNvSpPr>
            <a:spLocks noGrp="1"/>
          </p:cNvSpPr>
          <p:nvPr>
            <p:ph type="body"/>
          </p:nvPr>
        </p:nvSpPr>
        <p:spPr>
          <a:xfrm>
            <a:off x="685800" y="4400640"/>
            <a:ext cx="5486040" cy="3600000"/>
          </a:xfrm>
          <a:prstGeom prst="rect">
            <a:avLst/>
          </a:prstGeom>
        </p:spPr>
        <p:txBody>
          <a:bodyPr>
            <a:noAutofit/>
          </a:bodyPr>
          <a:p>
            <a:endParaRPr b="0" lang="en-US" sz="2000" spc="-1" strike="noStrike">
              <a:latin typeface="Arial"/>
            </a:endParaRPr>
          </a:p>
        </p:txBody>
      </p:sp>
      <p:sp>
        <p:nvSpPr>
          <p:cNvPr id="136" name="TextShape 3"/>
          <p:cNvSpPr txBox="1"/>
          <p:nvPr/>
        </p:nvSpPr>
        <p:spPr>
          <a:xfrm>
            <a:off x="3884760" y="8685360"/>
            <a:ext cx="2971440" cy="458280"/>
          </a:xfrm>
          <a:prstGeom prst="rect">
            <a:avLst/>
          </a:prstGeom>
          <a:noFill/>
          <a:ln>
            <a:noFill/>
          </a:ln>
        </p:spPr>
        <p:txBody>
          <a:bodyPr anchor="b">
            <a:noAutofit/>
          </a:bodyPr>
          <a:p>
            <a:pPr algn="r">
              <a:lnSpc>
                <a:spcPct val="100000"/>
              </a:lnSpc>
            </a:pPr>
            <a:fld id="{AE372E45-804A-4A45-A8A4-5F835C43EDB9}" type="slidenum">
              <a:rPr b="0" lang="en-US" sz="1200" spc="-1" strike="noStrike">
                <a:solidFill>
                  <a:srgbClr val="000000"/>
                </a:solidFill>
                <a:latin typeface="+mn-lt"/>
                <a:ea typeface="+mn-ea"/>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2"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3"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35"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6"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7"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8"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9"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0"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4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49"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5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5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58"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6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6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6"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68"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9"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7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3"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4"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76"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7"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8"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9"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80"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81"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88"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90"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9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9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9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99"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0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3"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7"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9"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0"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5"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17"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8"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9"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0"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1"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2"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7"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noAutofit/>
          </a:bodyPr>
          <a:p>
            <a:pPr>
              <a:lnSpc>
                <a:spcPct val="100000"/>
              </a:lnSpc>
            </a:pPr>
            <a:r>
              <a:rPr b="0" lang="en-US" sz="4400" spc="-1" strike="noStrike">
                <a:solidFill>
                  <a:srgbClr val="313829"/>
                </a:solidFill>
                <a:latin typeface="Arial"/>
              </a:rPr>
              <a:t>Click to edit Master title style</a:t>
            </a:r>
            <a:endParaRPr b="0" lang="en-US" sz="4400" spc="-1" strike="noStrike">
              <a:solidFill>
                <a:srgbClr val="000000"/>
              </a:solidFill>
              <a:latin typeface="Arial"/>
            </a:endParaRPr>
          </a:p>
        </p:txBody>
      </p:sp>
      <p:sp>
        <p:nvSpPr>
          <p:cNvPr id="1"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839"/>
              </a:spcBef>
              <a:buClr>
                <a:srgbClr val="4a543d"/>
              </a:buClr>
              <a:buFont typeface="Arial"/>
              <a:buChar char="•"/>
            </a:pPr>
            <a:r>
              <a:rPr b="0" lang="en-US" sz="2800" spc="-1" strike="noStrike">
                <a:solidFill>
                  <a:srgbClr val="000000"/>
                </a:solidFill>
                <a:latin typeface="Arial"/>
              </a:rPr>
              <a:t>Edit Master text styles</a:t>
            </a:r>
            <a:endParaRPr b="0" lang="en-US" sz="2800" spc="-1" strike="noStrike">
              <a:solidFill>
                <a:srgbClr val="000000"/>
              </a:solidFill>
              <a:latin typeface="Arial"/>
            </a:endParaRPr>
          </a:p>
          <a:p>
            <a:pPr lvl="1" marL="685800" indent="-228240">
              <a:lnSpc>
                <a:spcPct val="90000"/>
              </a:lnSpc>
              <a:spcBef>
                <a:spcPts val="720"/>
              </a:spcBef>
              <a:buClr>
                <a:srgbClr val="4a543d"/>
              </a:buClr>
              <a:buFont typeface="Arial"/>
              <a:buChar char="•"/>
            </a:pPr>
            <a:r>
              <a:rPr b="0" lang="en-US" sz="2400" spc="-1" strike="noStrike">
                <a:solidFill>
                  <a:srgbClr val="000000"/>
                </a:solidFill>
                <a:latin typeface="Arial"/>
              </a:rPr>
              <a:t>Second level</a:t>
            </a:r>
            <a:endParaRPr b="0" lang="en-US" sz="2400" spc="-1" strike="noStrike">
              <a:solidFill>
                <a:srgbClr val="000000"/>
              </a:solidFill>
              <a:latin typeface="Arial"/>
            </a:endParaRPr>
          </a:p>
          <a:p>
            <a:pPr lvl="2" marL="1143000" indent="-228240">
              <a:lnSpc>
                <a:spcPct val="90000"/>
              </a:lnSpc>
              <a:spcBef>
                <a:spcPts val="601"/>
              </a:spcBef>
              <a:buClr>
                <a:srgbClr val="4a543d"/>
              </a:buClr>
              <a:buFont typeface="Arial"/>
              <a:buChar char="•"/>
            </a:pPr>
            <a:r>
              <a:rPr b="0" lang="en-US" sz="2000" spc="-1" strike="noStrike">
                <a:solidFill>
                  <a:srgbClr val="000000"/>
                </a:solidFill>
                <a:latin typeface="Arial"/>
              </a:rPr>
              <a:t>Third level</a:t>
            </a:r>
            <a:endParaRPr b="0" lang="en-US" sz="2000" spc="-1" strike="noStrike">
              <a:solidFill>
                <a:srgbClr val="000000"/>
              </a:solidFill>
              <a:latin typeface="Arial"/>
            </a:endParaRPr>
          </a:p>
          <a:p>
            <a:pPr lvl="3" marL="1600200" indent="-228240">
              <a:lnSpc>
                <a:spcPct val="90000"/>
              </a:lnSpc>
              <a:spcBef>
                <a:spcPts val="541"/>
              </a:spcBef>
              <a:buClr>
                <a:srgbClr val="4a543d"/>
              </a:buClr>
              <a:buFont typeface="Arial"/>
              <a:buChar char="•"/>
            </a:pPr>
            <a:r>
              <a:rPr b="0" lang="en-US" sz="1800" spc="-1" strike="noStrike">
                <a:solidFill>
                  <a:srgbClr val="000000"/>
                </a:solidFill>
                <a:latin typeface="Arial"/>
              </a:rPr>
              <a:t>Fourth level</a:t>
            </a:r>
            <a:endParaRPr b="0" lang="en-US" sz="1800" spc="-1" strike="noStrike">
              <a:solidFill>
                <a:srgbClr val="000000"/>
              </a:solidFill>
              <a:latin typeface="Arial"/>
            </a:endParaRPr>
          </a:p>
          <a:p>
            <a:pPr lvl="4" marL="2057400" indent="-228240">
              <a:lnSpc>
                <a:spcPct val="90000"/>
              </a:lnSpc>
              <a:spcBef>
                <a:spcPts val="541"/>
              </a:spcBef>
              <a:buClr>
                <a:srgbClr val="4a543d"/>
              </a:buClr>
              <a:buFont typeface="Arial"/>
              <a:buChar char="•"/>
            </a:pPr>
            <a:r>
              <a:rPr b="0" lang="en-US" sz="1800" spc="-1" strike="noStrike">
                <a:solidFill>
                  <a:srgbClr val="000000"/>
                </a:solidFill>
                <a:latin typeface="Arial"/>
              </a:rPr>
              <a:t>Fifth level</a:t>
            </a:r>
            <a:endParaRPr b="0" lang="en-US" sz="1800" spc="-1" strike="noStrike">
              <a:solidFill>
                <a:srgbClr val="000000"/>
              </a:solidFill>
              <a:latin typeface="Arial"/>
            </a:endParaRPr>
          </a:p>
        </p:txBody>
      </p:sp>
      <p:sp>
        <p:nvSpPr>
          <p:cNvPr id="2" name="PlaceHolder 3"/>
          <p:cNvSpPr>
            <a:spLocks noGrp="1"/>
          </p:cNvSpPr>
          <p:nvPr>
            <p:ph type="dt"/>
          </p:nvPr>
        </p:nvSpPr>
        <p:spPr>
          <a:xfrm>
            <a:off x="838080" y="6356520"/>
            <a:ext cx="3276360" cy="364680"/>
          </a:xfrm>
          <a:prstGeom prst="rect">
            <a:avLst/>
          </a:prstGeom>
        </p:spPr>
        <p:txBody>
          <a:bodyPr anchor="ctr">
            <a:noAutofit/>
          </a:bodyPr>
          <a:p>
            <a:pPr>
              <a:lnSpc>
                <a:spcPct val="100000"/>
              </a:lnSpc>
            </a:pPr>
            <a:fld id="{F72E31FA-93D1-47B2-A09C-B4DFE3CEE23A}" type="datetime1">
              <a:rPr b="0" lang="en-US" sz="1200" spc="-1" strike="noStrike">
                <a:solidFill>
                  <a:srgbClr val="000000"/>
                </a:solidFill>
                <a:latin typeface="Arial"/>
              </a:rPr>
              <a:t>03/22/2020</a:t>
            </a:fld>
            <a:endParaRPr b="0" lang="en-US" sz="1200" spc="-1" strike="noStrike">
              <a:latin typeface="Times New Roman"/>
            </a:endParaRPr>
          </a:p>
        </p:txBody>
      </p:sp>
      <p:sp>
        <p:nvSpPr>
          <p:cNvPr id="3" name="PlaceHolder 4"/>
          <p:cNvSpPr>
            <a:spLocks noGrp="1"/>
          </p:cNvSpPr>
          <p:nvPr>
            <p:ph type="ftr"/>
          </p:nvPr>
        </p:nvSpPr>
        <p:spPr>
          <a:xfrm>
            <a:off x="4648320" y="6356520"/>
            <a:ext cx="2895120" cy="364680"/>
          </a:xfrm>
          <a:prstGeom prst="rect">
            <a:avLst/>
          </a:prstGeom>
        </p:spPr>
        <p:txBody>
          <a:bodyPr anchor="ctr">
            <a:noAutofit/>
          </a:bodyPr>
          <a:p>
            <a:pPr algn="ctr">
              <a:lnSpc>
                <a:spcPct val="100000"/>
              </a:lnSpc>
            </a:pPr>
            <a:r>
              <a:rPr b="0" lang="en-US" sz="1200" spc="-1" strike="noStrike">
                <a:solidFill>
                  <a:srgbClr val="000000"/>
                </a:solidFill>
                <a:latin typeface="Arial"/>
              </a:rPr>
              <a:t>Add a footer</a:t>
            </a:r>
            <a:endParaRPr b="0" lang="en-US" sz="1200" spc="-1" strike="noStrike">
              <a:latin typeface="Times New Roman"/>
            </a:endParaRPr>
          </a:p>
        </p:txBody>
      </p:sp>
      <p:sp>
        <p:nvSpPr>
          <p:cNvPr id="4" name="PlaceHolder 5"/>
          <p:cNvSpPr>
            <a:spLocks noGrp="1"/>
          </p:cNvSpPr>
          <p:nvPr>
            <p:ph type="sldNum"/>
          </p:nvPr>
        </p:nvSpPr>
        <p:spPr>
          <a:xfrm>
            <a:off x="8077320" y="6356520"/>
            <a:ext cx="3276360" cy="364680"/>
          </a:xfrm>
          <a:prstGeom prst="rect">
            <a:avLst/>
          </a:prstGeom>
        </p:spPr>
        <p:txBody>
          <a:bodyPr anchor="ctr">
            <a:noAutofit/>
          </a:bodyPr>
          <a:p>
            <a:pPr algn="r">
              <a:lnSpc>
                <a:spcPct val="100000"/>
              </a:lnSpc>
            </a:pPr>
            <a:fld id="{4E5A85A0-B445-422C-BBE1-4FDBCCCCAE60}" type="slidenum">
              <a:rPr b="0" lang="en-US" sz="1200" spc="-1" strike="noStrike">
                <a:solidFill>
                  <a:srgbClr val="000000"/>
                </a:solidFill>
                <a:latin typeface="Aria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p>
            <a:pPr>
              <a:lnSpc>
                <a:spcPct val="100000"/>
              </a:lnSpc>
            </a:pPr>
            <a:r>
              <a:rPr b="0" lang="en-US" sz="4400" spc="-1" strike="noStrike">
                <a:solidFill>
                  <a:srgbClr val="313829"/>
                </a:solidFill>
                <a:latin typeface="Arial"/>
              </a:rPr>
              <a:t>Click to edit Master title style</a:t>
            </a:r>
            <a:endParaRPr b="0" lang="en-US" sz="4400" spc="-1" strike="noStrike">
              <a:solidFill>
                <a:srgbClr val="000000"/>
              </a:solidFill>
              <a:latin typeface="Arial"/>
            </a:endParaRPr>
          </a:p>
        </p:txBody>
      </p:sp>
      <p:sp>
        <p:nvSpPr>
          <p:cNvPr id="42" name="PlaceHolder 2"/>
          <p:cNvSpPr>
            <a:spLocks noGrp="1"/>
          </p:cNvSpPr>
          <p:nvPr>
            <p:ph type="dt"/>
          </p:nvPr>
        </p:nvSpPr>
        <p:spPr>
          <a:xfrm>
            <a:off x="838080" y="6356520"/>
            <a:ext cx="3276360" cy="364680"/>
          </a:xfrm>
          <a:prstGeom prst="rect">
            <a:avLst/>
          </a:prstGeom>
        </p:spPr>
        <p:txBody>
          <a:bodyPr anchor="ctr">
            <a:noAutofit/>
          </a:bodyPr>
          <a:p>
            <a:pPr>
              <a:lnSpc>
                <a:spcPct val="100000"/>
              </a:lnSpc>
            </a:pPr>
            <a:fld id="{3CA221A6-38B3-4E7E-9010-13250F2E244C}" type="datetime1">
              <a:rPr b="0" lang="en-US" sz="1200" spc="-1" strike="noStrike">
                <a:solidFill>
                  <a:srgbClr val="000000"/>
                </a:solidFill>
                <a:latin typeface="Arial"/>
              </a:rPr>
              <a:t>03/22/2020</a:t>
            </a:fld>
            <a:endParaRPr b="0" lang="en-US" sz="1200" spc="-1" strike="noStrike">
              <a:latin typeface="Times New Roman"/>
            </a:endParaRPr>
          </a:p>
        </p:txBody>
      </p:sp>
      <p:sp>
        <p:nvSpPr>
          <p:cNvPr id="43" name="PlaceHolder 3"/>
          <p:cNvSpPr>
            <a:spLocks noGrp="1"/>
          </p:cNvSpPr>
          <p:nvPr>
            <p:ph type="ftr"/>
          </p:nvPr>
        </p:nvSpPr>
        <p:spPr>
          <a:xfrm>
            <a:off x="4648320" y="6356520"/>
            <a:ext cx="2895120" cy="364680"/>
          </a:xfrm>
          <a:prstGeom prst="rect">
            <a:avLst/>
          </a:prstGeom>
        </p:spPr>
        <p:txBody>
          <a:bodyPr anchor="ctr">
            <a:noAutofit/>
          </a:bodyPr>
          <a:p>
            <a:pPr algn="ctr">
              <a:lnSpc>
                <a:spcPct val="100000"/>
              </a:lnSpc>
            </a:pPr>
            <a:r>
              <a:rPr b="0" lang="en-US" sz="1200" spc="-1" strike="noStrike">
                <a:solidFill>
                  <a:srgbClr val="000000"/>
                </a:solidFill>
                <a:latin typeface="Arial"/>
              </a:rPr>
              <a:t>Add a footer</a:t>
            </a:r>
            <a:endParaRPr b="0" lang="en-US" sz="1200" spc="-1" strike="noStrike">
              <a:latin typeface="Times New Roman"/>
            </a:endParaRPr>
          </a:p>
        </p:txBody>
      </p:sp>
      <p:sp>
        <p:nvSpPr>
          <p:cNvPr id="44" name="PlaceHolder 4"/>
          <p:cNvSpPr>
            <a:spLocks noGrp="1"/>
          </p:cNvSpPr>
          <p:nvPr>
            <p:ph type="sldNum"/>
          </p:nvPr>
        </p:nvSpPr>
        <p:spPr>
          <a:xfrm>
            <a:off x="8077320" y="6356520"/>
            <a:ext cx="3276360" cy="364680"/>
          </a:xfrm>
          <a:prstGeom prst="rect">
            <a:avLst/>
          </a:prstGeom>
        </p:spPr>
        <p:txBody>
          <a:bodyPr anchor="ctr">
            <a:noAutofit/>
          </a:bodyPr>
          <a:p>
            <a:pPr algn="r">
              <a:lnSpc>
                <a:spcPct val="100000"/>
              </a:lnSpc>
            </a:pPr>
            <a:fld id="{40607546-AE3C-4F74-B600-87BE1ED31F45}" type="slidenum">
              <a:rPr b="0" lang="en-US" sz="1200" spc="-1" strike="noStrike">
                <a:solidFill>
                  <a:srgbClr val="000000"/>
                </a:solidFill>
                <a:latin typeface="Arial"/>
              </a:rPr>
              <a:t>&lt;number&gt;</a:t>
            </a:fld>
            <a:endParaRPr b="0" lang="en-US" sz="1200" spc="-1" strike="noStrike">
              <a:latin typeface="Times New Roman"/>
            </a:endParaRPr>
          </a:p>
        </p:txBody>
      </p:sp>
      <p:sp>
        <p:nvSpPr>
          <p:cNvPr id="45"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82" name="PlaceHolder 1"/>
          <p:cNvSpPr>
            <a:spLocks noGrp="1"/>
          </p:cNvSpPr>
          <p:nvPr>
            <p:ph type="dt"/>
          </p:nvPr>
        </p:nvSpPr>
        <p:spPr>
          <a:xfrm>
            <a:off x="838080" y="6356520"/>
            <a:ext cx="3276360" cy="364680"/>
          </a:xfrm>
          <a:prstGeom prst="rect">
            <a:avLst/>
          </a:prstGeom>
        </p:spPr>
        <p:txBody>
          <a:bodyPr anchor="ctr">
            <a:noAutofit/>
          </a:bodyPr>
          <a:p>
            <a:pPr>
              <a:lnSpc>
                <a:spcPct val="100000"/>
              </a:lnSpc>
            </a:pPr>
            <a:fld id="{8CE0D406-2D63-47CE-A689-9BC2CD6F5ABD}" type="datetime1">
              <a:rPr b="0" lang="en-US" sz="1200" spc="-1" strike="noStrike">
                <a:solidFill>
                  <a:srgbClr val="000000"/>
                </a:solidFill>
                <a:latin typeface="Arial"/>
              </a:rPr>
              <a:t>03/22/2020</a:t>
            </a:fld>
            <a:endParaRPr b="0" lang="en-US" sz="1200" spc="-1" strike="noStrike">
              <a:latin typeface="Times New Roman"/>
            </a:endParaRPr>
          </a:p>
        </p:txBody>
      </p:sp>
      <p:sp>
        <p:nvSpPr>
          <p:cNvPr id="83" name="PlaceHolder 2"/>
          <p:cNvSpPr>
            <a:spLocks noGrp="1"/>
          </p:cNvSpPr>
          <p:nvPr>
            <p:ph type="ftr"/>
          </p:nvPr>
        </p:nvSpPr>
        <p:spPr>
          <a:xfrm>
            <a:off x="4648320" y="6356520"/>
            <a:ext cx="2895120" cy="364680"/>
          </a:xfrm>
          <a:prstGeom prst="rect">
            <a:avLst/>
          </a:prstGeom>
        </p:spPr>
        <p:txBody>
          <a:bodyPr anchor="ctr">
            <a:noAutofit/>
          </a:bodyPr>
          <a:p>
            <a:pPr algn="ctr">
              <a:lnSpc>
                <a:spcPct val="100000"/>
              </a:lnSpc>
            </a:pPr>
            <a:r>
              <a:rPr b="0" lang="en-US" sz="1200" spc="-1" strike="noStrike">
                <a:solidFill>
                  <a:srgbClr val="000000"/>
                </a:solidFill>
                <a:latin typeface="Arial"/>
              </a:rPr>
              <a:t>Add a footer</a:t>
            </a:r>
            <a:endParaRPr b="0" lang="en-US" sz="1200" spc="-1" strike="noStrike">
              <a:latin typeface="Times New Roman"/>
            </a:endParaRPr>
          </a:p>
        </p:txBody>
      </p:sp>
      <p:sp>
        <p:nvSpPr>
          <p:cNvPr id="84" name="PlaceHolder 3"/>
          <p:cNvSpPr>
            <a:spLocks noGrp="1"/>
          </p:cNvSpPr>
          <p:nvPr>
            <p:ph type="sldNum"/>
          </p:nvPr>
        </p:nvSpPr>
        <p:spPr>
          <a:xfrm>
            <a:off x="8077320" y="6356520"/>
            <a:ext cx="3276360" cy="364680"/>
          </a:xfrm>
          <a:prstGeom prst="rect">
            <a:avLst/>
          </a:prstGeom>
        </p:spPr>
        <p:txBody>
          <a:bodyPr anchor="ctr">
            <a:noAutofit/>
          </a:bodyPr>
          <a:p>
            <a:pPr algn="r">
              <a:lnSpc>
                <a:spcPct val="100000"/>
              </a:lnSpc>
            </a:pPr>
            <a:fld id="{F32CCD09-157A-4452-9CC2-5C1D3DA2EB37}" type="slidenum">
              <a:rPr b="0" lang="en-US" sz="1200" spc="-1" strike="noStrike">
                <a:solidFill>
                  <a:srgbClr val="000000"/>
                </a:solidFill>
                <a:latin typeface="Arial"/>
              </a:rPr>
              <a:t>&lt;number&gt;</a:t>
            </a:fld>
            <a:endParaRPr b="0" lang="en-US" sz="1200" spc="-1" strike="noStrike">
              <a:latin typeface="Times New Roman"/>
            </a:endParaRPr>
          </a:p>
        </p:txBody>
      </p:sp>
      <p:sp>
        <p:nvSpPr>
          <p:cNvPr id="85" name="PlaceHolder 4"/>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86"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7.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1149480" y="788040"/>
            <a:ext cx="9430920" cy="700200"/>
          </a:xfrm>
          <a:prstGeom prst="rect">
            <a:avLst/>
          </a:prstGeom>
          <a:noFill/>
          <a:ln>
            <a:noFill/>
          </a:ln>
        </p:spPr>
        <p:style>
          <a:lnRef idx="0"/>
          <a:fillRef idx="0"/>
          <a:effectRef idx="0"/>
          <a:fontRef idx="minor"/>
        </p:style>
        <p:txBody>
          <a:bodyPr lIns="90000" rIns="90000" tIns="45000" bIns="45000" anchor="ctr" anchorCtr="1">
            <a:spAutoFit/>
          </a:bodyPr>
          <a:p>
            <a:pPr algn="ctr">
              <a:lnSpc>
                <a:spcPct val="100000"/>
              </a:lnSpc>
            </a:pPr>
            <a:r>
              <a:rPr b="1" lang="en-US" sz="4000" spc="-1" strike="noStrike">
                <a:solidFill>
                  <a:srgbClr val="000000"/>
                </a:solidFill>
                <a:latin typeface="Arial"/>
              </a:rPr>
              <a:t>НАРОДНА ПЕСНА</a:t>
            </a:r>
            <a:endParaRPr b="0" lang="en-US" sz="4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0" name="CustomShape 1"/>
          <p:cNvSpPr/>
          <p:nvPr/>
        </p:nvSpPr>
        <p:spPr>
          <a:xfrm>
            <a:off x="588960" y="1082160"/>
            <a:ext cx="10801440" cy="4664520"/>
          </a:xfrm>
          <a:prstGeom prst="rect">
            <a:avLst/>
          </a:prstGeom>
          <a:noFill/>
          <a:ln>
            <a:noFill/>
          </a:ln>
        </p:spPr>
        <p:style>
          <a:lnRef idx="0"/>
          <a:fillRef idx="0"/>
          <a:effectRef idx="0"/>
          <a:fontRef idx="minor"/>
        </p:style>
        <p:txBody>
          <a:bodyPr lIns="90000" rIns="90000" tIns="45000" bIns="45000" anchor="ctr" anchorCtr="1">
            <a:spAutoFit/>
          </a:bodyPr>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Постои општо мислење што е сосем прифатливо  во однос на нашата песнопојна традиција, дека наjстари се песните поврзани со активности при собирање на природни плодови и храна. Така меѓу настарите македонски песни спаѓаат пчеларските, кои се однесуваат на припитомувањето на млади роеви пчели. Пеењето што се практикува во такви случаи има речитативен карактер – многу потсетува на одреден вид баење. </a:t>
            </a:r>
            <a:endParaRPr b="0" lang="en-US" sz="2000" spc="-1" strike="noStrike">
              <a:latin typeface="Arial"/>
            </a:endParaRPr>
          </a:p>
          <a:p>
            <a:pPr algn="just">
              <a:lnSpc>
                <a:spcPct val="100000"/>
              </a:lnSpc>
            </a:pPr>
            <a:r>
              <a:rPr b="0" lang="en-US" sz="2000" spc="-1" strike="noStrike">
                <a:solidFill>
                  <a:srgbClr val="000000"/>
                </a:solidFill>
                <a:latin typeface="Arial"/>
              </a:rPr>
              <a:t> </a:t>
            </a: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Меѓу архаичните песни од паганско време што се наречени обредно – обичајни спаѓаат и календарските машки коледарски песни, со кои во минатото се означувал крајот на годината, односно почетокот на новата година. Тоа било време што се разликувал од датумот од денешниот празник Коледе (6-ти Јануари).</a:t>
            </a:r>
            <a:endParaRPr b="0" lang="en-US" sz="2000" spc="-1" strike="noStrike">
              <a:latin typeface="Arial"/>
            </a:endParaRPr>
          </a:p>
          <a:p>
            <a:pPr algn="just">
              <a:lnSpc>
                <a:spcPct val="100000"/>
              </a:lnSpc>
            </a:pP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За нашите предци Новата година започнувала со почетокот на развојот и будењето на вегетацијата, некаде кон почетокот на месец Април. Радувајќи се на новата година луѓето истовремено правеле обреди за здравје, прескокнувајќи ги коледарските огништа.</a:t>
            </a:r>
            <a:endParaRPr b="0" lang="en-US"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1" name="CustomShape 1"/>
          <p:cNvSpPr/>
          <p:nvPr/>
        </p:nvSpPr>
        <p:spPr>
          <a:xfrm>
            <a:off x="487440" y="896760"/>
            <a:ext cx="11211480" cy="4329000"/>
          </a:xfrm>
          <a:prstGeom prst="rect">
            <a:avLst/>
          </a:prstGeom>
          <a:noFill/>
          <a:ln>
            <a:noFill/>
          </a:ln>
        </p:spPr>
        <p:style>
          <a:lnRef idx="0"/>
          <a:fillRef idx="0"/>
          <a:effectRef idx="0"/>
          <a:fontRef idx="minor"/>
        </p:style>
        <p:txBody>
          <a:bodyPr lIns="90000" rIns="90000" tIns="45000" bIns="45000" anchor="ctr" anchorCtr="1">
            <a:spAutoFit/>
          </a:bodyPr>
          <a:p>
            <a:pPr algn="just">
              <a:lnSpc>
                <a:spcPct val="100000"/>
              </a:lnSpc>
            </a:pPr>
            <a:r>
              <a:rPr b="0" lang="en-US" sz="1800" spc="-1" strike="noStrike">
                <a:solidFill>
                  <a:srgbClr val="000000"/>
                </a:solidFill>
                <a:latin typeface="Arial"/>
              </a:rPr>
              <a:t>	</a:t>
            </a:r>
            <a:endParaRPr b="0" lang="en-US" sz="1800" spc="-1" strike="noStrike">
              <a:latin typeface="Arial"/>
            </a:endParaRPr>
          </a:p>
          <a:p>
            <a:pPr algn="just">
              <a:lnSpc>
                <a:spcPct val="100000"/>
              </a:lnSpc>
            </a:pPr>
            <a:r>
              <a:rPr b="0" lang="en-US" sz="1800" spc="-1" strike="noStrike">
                <a:solidFill>
                  <a:srgbClr val="000000"/>
                </a:solidFill>
                <a:latin typeface="Arial"/>
              </a:rPr>
              <a:t>	</a:t>
            </a:r>
            <a:r>
              <a:rPr b="0" lang="en-US" sz="2000" spc="-1" strike="noStrike">
                <a:solidFill>
                  <a:srgbClr val="000000"/>
                </a:solidFill>
                <a:latin typeface="Arial"/>
              </a:rPr>
              <a:t>Меѓу паганските песни, типичен е примерот на некалендарските женски додолски песни, што имаат функција на молба за дожд, што се постигнува преку имитативна магија поврзана со драмски елементи. Во практична смисла потребно е да се имитира она што се бара преку молбата. Треба да падне дожд и сушата да биде заменета со зеленило, затоа врз додолката која целосно е покриена со зеленило се прска вода што го симболизира паѓањето на дожд.</a:t>
            </a:r>
            <a:endParaRPr b="0" lang="en-US" sz="2000" spc="-1" strike="noStrike">
              <a:latin typeface="Arial"/>
            </a:endParaRPr>
          </a:p>
          <a:p>
            <a:pPr algn="just">
              <a:lnSpc>
                <a:spcPct val="100000"/>
              </a:lnSpc>
            </a:pP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Со магиски елементи е исполнето возвишувањето на плодноста кај ѓурѓовденските календарски песни. Ѓурѓовденскиот обичај е еден од најобременетите со обреди за здравје на поседите и добитокот. Најновите истражувања ја откриваат магиската моќ на човечкиот глас од кој бегаат злите духови и богови до просторот каде допира човечкиот глас, па затоа жените што одат да прават „запотки“ (еден вид магија преку забодување на гранки од леска по нивите) пеат песни што завршуваат со долготрајно извикување.</a:t>
            </a:r>
            <a:endParaRPr b="0" lang="en-US"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2" name="CustomShape 1"/>
          <p:cNvSpPr/>
          <p:nvPr/>
        </p:nvSpPr>
        <p:spPr>
          <a:xfrm>
            <a:off x="548640" y="1152360"/>
            <a:ext cx="11183400" cy="4664520"/>
          </a:xfrm>
          <a:prstGeom prst="rect">
            <a:avLst/>
          </a:prstGeom>
          <a:noFill/>
          <a:ln>
            <a:noFill/>
          </a:ln>
        </p:spPr>
        <p:style>
          <a:lnRef idx="0"/>
          <a:fillRef idx="0"/>
          <a:effectRef idx="0"/>
          <a:fontRef idx="minor"/>
        </p:style>
        <p:txBody>
          <a:bodyPr lIns="90000" rIns="90000" tIns="45000" bIns="45000" anchor="ctr" anchorCtr="1">
            <a:spAutoFit/>
          </a:bodyPr>
          <a:p>
            <a:pPr algn="just">
              <a:lnSpc>
                <a:spcPct val="100000"/>
              </a:lnSpc>
            </a:pPr>
            <a:r>
              <a:rPr b="0" lang="en-US" sz="1800" spc="-1" strike="noStrike">
                <a:solidFill>
                  <a:srgbClr val="000000"/>
                </a:solidFill>
                <a:latin typeface="Arial"/>
              </a:rPr>
              <a:t>	</a:t>
            </a:r>
            <a:r>
              <a:rPr b="0" lang="en-US" sz="2000" spc="-1" strike="noStrike">
                <a:solidFill>
                  <a:srgbClr val="000000"/>
                </a:solidFill>
                <a:latin typeface="Arial"/>
              </a:rPr>
              <a:t>Жетварските песни на определен начин отсликуваат еден жетварски работен ден, бидејќи постојат песни со типично определени функции за повеќе моменти од денот, од тргнувањето на жетвата до предвечерието, кога жетварите се враќаат кон дома со пеење. Тоа многу илустрирано го потврдуваат првите стихови од песните:  „Изгрејало јасно сонце“, „Пладнина мале, тужина“.</a:t>
            </a:r>
            <a:endParaRPr b="0" lang="en-US" sz="2000" spc="-1" strike="noStrike">
              <a:latin typeface="Arial"/>
            </a:endParaRPr>
          </a:p>
          <a:p>
            <a:pPr algn="just">
              <a:lnSpc>
                <a:spcPct val="100000"/>
              </a:lnSpc>
            </a:pPr>
            <a:r>
              <a:rPr b="0" lang="en-US" sz="2000" spc="-1" strike="noStrike">
                <a:solidFill>
                  <a:srgbClr val="000000"/>
                </a:solidFill>
                <a:latin typeface="Arial"/>
              </a:rPr>
              <a:t>	</a:t>
            </a: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Свадбарските песни не само што се најмногубројни меѓу сите обредно – обичајни песни, туку заедно со соодветните обреди го претставуваат највлијателниот дел од македонската песнопојска традиција. Тоа е сосема нормално, со оглед на фактот што свадбата како најважен момент од животот на секој човек и до ден денес, е неизбежен чин што секоја единка го става во центарот на своите чувства.</a:t>
            </a:r>
            <a:endParaRPr b="0" lang="en-US" sz="2000" spc="-1" strike="noStrike">
              <a:latin typeface="Arial"/>
            </a:endParaRPr>
          </a:p>
          <a:p>
            <a:pPr algn="just">
              <a:lnSpc>
                <a:spcPct val="100000"/>
              </a:lnSpc>
            </a:pPr>
            <a:r>
              <a:rPr b="0" lang="en-US" sz="2000" spc="-1" strike="noStrike">
                <a:solidFill>
                  <a:srgbClr val="000000"/>
                </a:solidFill>
                <a:latin typeface="Arial"/>
              </a:rPr>
              <a:t>	</a:t>
            </a: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И денеска во современите услови на живеење во повеќе места во Македонија зачувани се свадбарски песни што имаат посебна функција, односно се пеат исклучиво во определени моменти од свадбениот обичај.</a:t>
            </a:r>
            <a:endParaRPr b="0" lang="en-US"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3" name="CustomShape 1"/>
          <p:cNvSpPr/>
          <p:nvPr/>
        </p:nvSpPr>
        <p:spPr>
          <a:xfrm>
            <a:off x="763560" y="1036800"/>
            <a:ext cx="10597680" cy="4664520"/>
          </a:xfrm>
          <a:prstGeom prst="rect">
            <a:avLst/>
          </a:prstGeom>
          <a:noFill/>
          <a:ln>
            <a:noFill/>
          </a:ln>
        </p:spPr>
        <p:style>
          <a:lnRef idx="0"/>
          <a:fillRef idx="0"/>
          <a:effectRef idx="0"/>
          <a:fontRef idx="minor"/>
        </p:style>
        <p:txBody>
          <a:bodyPr lIns="90000" rIns="90000" tIns="45000" bIns="45000" anchor="ctr" anchorCtr="1">
            <a:spAutoFit/>
          </a:bodyPr>
          <a:p>
            <a:pPr algn="just">
              <a:lnSpc>
                <a:spcPct val="100000"/>
              </a:lnSpc>
            </a:pPr>
            <a:r>
              <a:rPr b="0" lang="en-US" sz="1800" spc="-1" strike="noStrike">
                <a:solidFill>
                  <a:srgbClr val="000000"/>
                </a:solidFill>
                <a:latin typeface="Arial"/>
              </a:rPr>
              <a:t>	</a:t>
            </a:r>
            <a:r>
              <a:rPr b="0" lang="en-US" sz="2000" spc="-1" strike="noStrike">
                <a:solidFill>
                  <a:srgbClr val="000000"/>
                </a:solidFill>
                <a:latin typeface="Arial"/>
              </a:rPr>
              <a:t>Песни кои се непосредно поврзани за главниот дел од свадбата се таканаречените „каначки“ песни. Тоа се оние што се пеат пред куќата на секое покането семејство, а ги изведуваат девојки или помлади жени. Потоа скоро секој од поважните моменти од свадбата, како од страната на младоженецот, така и кај невестата се проследени со соодветни песни. </a:t>
            </a:r>
            <a:endParaRPr b="0" lang="en-US" sz="2000" spc="-1" strike="noStrike">
              <a:latin typeface="Arial"/>
            </a:endParaRPr>
          </a:p>
          <a:p>
            <a:pPr algn="just">
              <a:lnSpc>
                <a:spcPct val="100000"/>
              </a:lnSpc>
            </a:pP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Во цела Македонија без исклучок, во сабота навечер се пее соодветна песна во моментот кога се меси погачата (песна за месаријата). Наместо ова архаичната песна на свадбите во градските средини се пее песната „Лоза се вие, мома се моми“...</a:t>
            </a:r>
            <a:endParaRPr b="0" lang="en-US" sz="2000" spc="-1" strike="noStrike">
              <a:latin typeface="Arial"/>
            </a:endParaRPr>
          </a:p>
          <a:p>
            <a:pPr algn="just">
              <a:lnSpc>
                <a:spcPct val="100000"/>
              </a:lnSpc>
            </a:pP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Меѓу песните што изразуваат посебно чувство на тага, спаѓаат оние што се кријат во моментот на разделбата кога невестата се простува од домот и најблиските. Содржините на стиховите од песните на метафоричен начин ја подвлекуваат важноста на моментот што ќе настане во животот на невестата, а во контекст на патријархалните услови на живеење и однесување.</a:t>
            </a:r>
            <a:endParaRPr b="0" lang="en-US"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Sheet music design slides</Template>
  <TotalTime>195</TotalTime>
  <Application>LibreOffice/6.3.4.2$Linux_X86_64 LibreOffice_project/60da17e045e08f1793c57c00ba83cdfce946d0aa</Application>
  <Words>3</Words>
  <Paragraphs>21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2020-03-19T18:35:35Z</dcterms:created>
  <dc:creator>teodora</dc:creator>
  <dc:description/>
  <dc:language>en-US</dc:language>
  <cp:lastModifiedBy>teodora</cp:lastModifiedBy>
  <dcterms:modified xsi:type="dcterms:W3CDTF">2020-03-21T16:29:58Z</dcterms:modified>
  <cp:revision>16</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Applications">
    <vt:lpwstr/>
  </property>
  <property fmtid="{D5CDD505-2E9C-101B-9397-08002B2CF9AE}" pid="4" name="CampaignTags">
    <vt:lpwstr/>
  </property>
  <property fmtid="{D5CDD505-2E9C-101B-9397-08002B2CF9AE}" pid="5" name="CategoryTags">
    <vt:lpwstr/>
  </property>
  <property fmtid="{D5CDD505-2E9C-101B-9397-08002B2CF9AE}" pid="6" name="ContentTypeId">
    <vt:lpwstr>0x010100AA3F7D94069FF64A86F7DFF56D60E3BE</vt:lpwstr>
  </property>
  <property fmtid="{D5CDD505-2E9C-101B-9397-08002B2CF9AE}" pid="7" name="FeatureTags">
    <vt:lpwstr/>
  </property>
  <property fmtid="{D5CDD505-2E9C-101B-9397-08002B2CF9AE}" pid="8" name="HiddenCategoryTags">
    <vt:lpwstr/>
  </property>
  <property fmtid="{D5CDD505-2E9C-101B-9397-08002B2CF9AE}" pid="9" name="HiddenSlides">
    <vt:i4>0</vt:i4>
  </property>
  <property fmtid="{D5CDD505-2E9C-101B-9397-08002B2CF9AE}" pid="10" name="HyperlinksChanged">
    <vt:bool>0</vt:bool>
  </property>
  <property fmtid="{D5CDD505-2E9C-101B-9397-08002B2CF9AE}" pid="11" name="InternalTags">
    <vt:lpwstr/>
  </property>
  <property fmtid="{D5CDD505-2E9C-101B-9397-08002B2CF9AE}" pid="12" name="LinksUpToDate">
    <vt:bool>0</vt:bool>
  </property>
  <property fmtid="{D5CDD505-2E9C-101B-9397-08002B2CF9AE}" pid="13" name="LocalizationTags">
    <vt:lpwstr/>
  </property>
  <property fmtid="{D5CDD505-2E9C-101B-9397-08002B2CF9AE}" pid="14" name="MMClips">
    <vt:i4>0</vt:i4>
  </property>
  <property fmtid="{D5CDD505-2E9C-101B-9397-08002B2CF9AE}" pid="15" name="Notes">
    <vt:i4>1</vt:i4>
  </property>
  <property fmtid="{D5CDD505-2E9C-101B-9397-08002B2CF9AE}" pid="16" name="Order">
    <vt:i4>74067200</vt:i4>
  </property>
  <property fmtid="{D5CDD505-2E9C-101B-9397-08002B2CF9AE}" pid="17" name="PresentationFormat">
    <vt:lpwstr>Widescreen</vt:lpwstr>
  </property>
  <property fmtid="{D5CDD505-2E9C-101B-9397-08002B2CF9AE}" pid="18" name="ScaleCrop">
    <vt:bool>0</vt:bool>
  </property>
  <property fmtid="{D5CDD505-2E9C-101B-9397-08002B2CF9AE}" pid="19" name="ScenarioTags">
    <vt:lpwstr/>
  </property>
  <property fmtid="{D5CDD505-2E9C-101B-9397-08002B2CF9AE}" pid="20" name="ShareDoc">
    <vt:bool>0</vt:bool>
  </property>
  <property fmtid="{D5CDD505-2E9C-101B-9397-08002B2CF9AE}" pid="21" name="Slides">
    <vt:i4>5</vt:i4>
  </property>
</Properties>
</file>