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0.jpeg" ContentType="image/jpeg"/>
  <Override PartName="/ppt/media/image9.png" ContentType="image/png"/>
  <Override PartName="/ppt/media/image7.jpeg" ContentType="image/jpeg"/>
  <Override PartName="/ppt/media/image5.png" ContentType="image/png"/>
  <Override PartName="/ppt/media/image8.jpeg" ContentType="image/jpeg"/>
  <Override PartName="/ppt/media/image1.png" ContentType="image/png"/>
  <Override PartName="/ppt/media/image2.png" ContentType="image/png"/>
  <Override PartName="/ppt/media/image3.png" ContentType="image/png"/>
  <Override PartName="/ppt/media/image6.jpeg" ContentType="image/jpeg"/>
  <Override PartName="/ppt/media/image4.png" ContentType="image/png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26240" y="408240"/>
            <a:ext cx="8260200" cy="1038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752480"/>
            <a:ext cx="8229240" cy="2085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57200" y="4037040"/>
            <a:ext cx="8229240" cy="2085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64b3c"/>
              </a:solidFill>
              <a:latin typeface="Century Gothic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26240" y="408240"/>
            <a:ext cx="8260200" cy="1038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457200" y="1752480"/>
            <a:ext cx="4015800" cy="2085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body"/>
          </p:nvPr>
        </p:nvSpPr>
        <p:spPr>
          <a:xfrm>
            <a:off x="4674240" y="1752480"/>
            <a:ext cx="4015800" cy="2085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body"/>
          </p:nvPr>
        </p:nvSpPr>
        <p:spPr>
          <a:xfrm>
            <a:off x="457200" y="4037040"/>
            <a:ext cx="4015800" cy="2085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4674240" y="4037040"/>
            <a:ext cx="4015800" cy="2085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64b3c"/>
              </a:solidFill>
              <a:latin typeface="Century Gothic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26240" y="408240"/>
            <a:ext cx="8260200" cy="1038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752480"/>
            <a:ext cx="2649600" cy="2085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3239640" y="1752480"/>
            <a:ext cx="2649600" cy="2085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49" name="PlaceHolder 4"/>
          <p:cNvSpPr>
            <a:spLocks noGrp="1"/>
          </p:cNvSpPr>
          <p:nvPr>
            <p:ph type="body"/>
          </p:nvPr>
        </p:nvSpPr>
        <p:spPr>
          <a:xfrm>
            <a:off x="6022080" y="1752480"/>
            <a:ext cx="2649600" cy="2085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50" name="PlaceHolder 5"/>
          <p:cNvSpPr>
            <a:spLocks noGrp="1"/>
          </p:cNvSpPr>
          <p:nvPr>
            <p:ph type="body"/>
          </p:nvPr>
        </p:nvSpPr>
        <p:spPr>
          <a:xfrm>
            <a:off x="457200" y="4037040"/>
            <a:ext cx="2649600" cy="2085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51" name="PlaceHolder 6"/>
          <p:cNvSpPr>
            <a:spLocks noGrp="1"/>
          </p:cNvSpPr>
          <p:nvPr>
            <p:ph type="body"/>
          </p:nvPr>
        </p:nvSpPr>
        <p:spPr>
          <a:xfrm>
            <a:off x="3239640" y="4037040"/>
            <a:ext cx="2649600" cy="2085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52" name="PlaceHolder 7"/>
          <p:cNvSpPr>
            <a:spLocks noGrp="1"/>
          </p:cNvSpPr>
          <p:nvPr>
            <p:ph type="body"/>
          </p:nvPr>
        </p:nvSpPr>
        <p:spPr>
          <a:xfrm>
            <a:off x="6022080" y="4037040"/>
            <a:ext cx="2649600" cy="2085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64b3c"/>
              </a:solidFill>
              <a:latin typeface="Century Gothic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26240" y="408240"/>
            <a:ext cx="8260200" cy="1038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subTitle"/>
          </p:nvPr>
        </p:nvSpPr>
        <p:spPr>
          <a:xfrm>
            <a:off x="457200" y="1752480"/>
            <a:ext cx="8229240" cy="4373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26240" y="408240"/>
            <a:ext cx="8260200" cy="1038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752480"/>
            <a:ext cx="8229240" cy="4373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64b3c"/>
              </a:solidFill>
              <a:latin typeface="Century Gothic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26240" y="408240"/>
            <a:ext cx="8260200" cy="1038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57200" y="1752480"/>
            <a:ext cx="4015800" cy="4373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674240" y="1752480"/>
            <a:ext cx="4015800" cy="4373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64b3c"/>
              </a:solidFill>
              <a:latin typeface="Century Gothic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26240" y="408240"/>
            <a:ext cx="8260200" cy="1038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subTitle"/>
          </p:nvPr>
        </p:nvSpPr>
        <p:spPr>
          <a:xfrm>
            <a:off x="426240" y="408240"/>
            <a:ext cx="8260200" cy="4817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26240" y="408240"/>
            <a:ext cx="8260200" cy="1038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752480"/>
            <a:ext cx="4015800" cy="2085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674240" y="1752480"/>
            <a:ext cx="4015800" cy="4373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457200" y="4037040"/>
            <a:ext cx="4015800" cy="2085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64b3c"/>
              </a:solidFill>
              <a:latin typeface="Century Gothic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26240" y="408240"/>
            <a:ext cx="8260200" cy="1038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subTitle"/>
          </p:nvPr>
        </p:nvSpPr>
        <p:spPr>
          <a:xfrm>
            <a:off x="457200" y="1752480"/>
            <a:ext cx="8229240" cy="4373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26240" y="408240"/>
            <a:ext cx="8260200" cy="1038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752480"/>
            <a:ext cx="4015800" cy="4373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674240" y="1752480"/>
            <a:ext cx="4015800" cy="2085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4674240" y="4037040"/>
            <a:ext cx="4015800" cy="2085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64b3c"/>
              </a:solidFill>
              <a:latin typeface="Century Gothic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26240" y="408240"/>
            <a:ext cx="8260200" cy="1038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457200" y="1752480"/>
            <a:ext cx="4015800" cy="2085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4674240" y="1752480"/>
            <a:ext cx="4015800" cy="2085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 type="body"/>
          </p:nvPr>
        </p:nvSpPr>
        <p:spPr>
          <a:xfrm>
            <a:off x="457200" y="4037040"/>
            <a:ext cx="8229240" cy="2085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64b3c"/>
              </a:solidFill>
              <a:latin typeface="Century Gothic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26240" y="408240"/>
            <a:ext cx="8260200" cy="1038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457200" y="1752480"/>
            <a:ext cx="8229240" cy="2085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457200" y="4037040"/>
            <a:ext cx="8229240" cy="2085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64b3c"/>
              </a:solidFill>
              <a:latin typeface="Century Gothic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426240" y="408240"/>
            <a:ext cx="8260200" cy="1038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457200" y="1752480"/>
            <a:ext cx="4015800" cy="2085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88" name="PlaceHolder 3"/>
          <p:cNvSpPr>
            <a:spLocks noGrp="1"/>
          </p:cNvSpPr>
          <p:nvPr>
            <p:ph type="body"/>
          </p:nvPr>
        </p:nvSpPr>
        <p:spPr>
          <a:xfrm>
            <a:off x="4674240" y="1752480"/>
            <a:ext cx="4015800" cy="2085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89" name="PlaceHolder 4"/>
          <p:cNvSpPr>
            <a:spLocks noGrp="1"/>
          </p:cNvSpPr>
          <p:nvPr>
            <p:ph type="body"/>
          </p:nvPr>
        </p:nvSpPr>
        <p:spPr>
          <a:xfrm>
            <a:off x="457200" y="4037040"/>
            <a:ext cx="4015800" cy="2085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90" name="PlaceHolder 5"/>
          <p:cNvSpPr>
            <a:spLocks noGrp="1"/>
          </p:cNvSpPr>
          <p:nvPr>
            <p:ph type="body"/>
          </p:nvPr>
        </p:nvSpPr>
        <p:spPr>
          <a:xfrm>
            <a:off x="4674240" y="4037040"/>
            <a:ext cx="4015800" cy="2085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64b3c"/>
              </a:solidFill>
              <a:latin typeface="Century Gothic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26240" y="408240"/>
            <a:ext cx="8260200" cy="1038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457200" y="1752480"/>
            <a:ext cx="2649600" cy="2085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3239640" y="1752480"/>
            <a:ext cx="2649600" cy="2085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6022080" y="1752480"/>
            <a:ext cx="2649600" cy="2085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95" name="PlaceHolder 5"/>
          <p:cNvSpPr>
            <a:spLocks noGrp="1"/>
          </p:cNvSpPr>
          <p:nvPr>
            <p:ph type="body"/>
          </p:nvPr>
        </p:nvSpPr>
        <p:spPr>
          <a:xfrm>
            <a:off x="457200" y="4037040"/>
            <a:ext cx="2649600" cy="2085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96" name="PlaceHolder 6"/>
          <p:cNvSpPr>
            <a:spLocks noGrp="1"/>
          </p:cNvSpPr>
          <p:nvPr>
            <p:ph type="body"/>
          </p:nvPr>
        </p:nvSpPr>
        <p:spPr>
          <a:xfrm>
            <a:off x="3239640" y="4037040"/>
            <a:ext cx="2649600" cy="2085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97" name="PlaceHolder 7"/>
          <p:cNvSpPr>
            <a:spLocks noGrp="1"/>
          </p:cNvSpPr>
          <p:nvPr>
            <p:ph type="body"/>
          </p:nvPr>
        </p:nvSpPr>
        <p:spPr>
          <a:xfrm>
            <a:off x="6022080" y="4037040"/>
            <a:ext cx="2649600" cy="2085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64b3c"/>
              </a:solidFill>
              <a:latin typeface="Century Gothic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26240" y="408240"/>
            <a:ext cx="8260200" cy="1038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752480"/>
            <a:ext cx="8229240" cy="4373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64b3c"/>
              </a:solidFill>
              <a:latin typeface="Century Gothic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26240" y="408240"/>
            <a:ext cx="8260200" cy="1038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752480"/>
            <a:ext cx="4015800" cy="4373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752480"/>
            <a:ext cx="4015800" cy="4373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64b3c"/>
              </a:solidFill>
              <a:latin typeface="Century Gothic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26240" y="408240"/>
            <a:ext cx="8260200" cy="1038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subTitle"/>
          </p:nvPr>
        </p:nvSpPr>
        <p:spPr>
          <a:xfrm>
            <a:off x="426240" y="408240"/>
            <a:ext cx="8260200" cy="4817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26240" y="408240"/>
            <a:ext cx="8260200" cy="1038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752480"/>
            <a:ext cx="4015800" cy="2085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752480"/>
            <a:ext cx="4015800" cy="4373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4037040"/>
            <a:ext cx="4015800" cy="2085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64b3c"/>
              </a:solidFill>
              <a:latin typeface="Century Gothic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26240" y="408240"/>
            <a:ext cx="8260200" cy="1038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752480"/>
            <a:ext cx="4015800" cy="4373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674240" y="1752480"/>
            <a:ext cx="4015800" cy="2085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4674240" y="4037040"/>
            <a:ext cx="4015800" cy="2085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64b3c"/>
              </a:solidFill>
              <a:latin typeface="Century Gothic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26240" y="408240"/>
            <a:ext cx="8260200" cy="1038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752480"/>
            <a:ext cx="4015800" cy="2085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674240" y="1752480"/>
            <a:ext cx="4015800" cy="2085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457200" y="4037040"/>
            <a:ext cx="8229240" cy="2085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64b3c"/>
              </a:solidFill>
              <a:latin typeface="Century Gothic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slideLayout" Target="../slideLayouts/slideLayout1.xml"/><Relationship Id="rId6" Type="http://schemas.openxmlformats.org/officeDocument/2006/relationships/slideLayout" Target="../slideLayouts/slideLayout2.xml"/><Relationship Id="rId7" Type="http://schemas.openxmlformats.org/officeDocument/2006/relationships/slideLayout" Target="../slideLayouts/slideLayout3.xml"/><Relationship Id="rId8" Type="http://schemas.openxmlformats.org/officeDocument/2006/relationships/slideLayout" Target="../slideLayouts/slideLayout4.xml"/><Relationship Id="rId9" Type="http://schemas.openxmlformats.org/officeDocument/2006/relationships/slideLayout" Target="../slideLayouts/slideLayout5.xml"/><Relationship Id="rId10" Type="http://schemas.openxmlformats.org/officeDocument/2006/relationships/slideLayout" Target="../slideLayouts/slideLayout6.xml"/><Relationship Id="rId11" Type="http://schemas.openxmlformats.org/officeDocument/2006/relationships/slideLayout" Target="../slideLayouts/slideLayout7.xml"/><Relationship Id="rId12" Type="http://schemas.openxmlformats.org/officeDocument/2006/relationships/slideLayout" Target="../slideLayouts/slideLayout8.xml"/><Relationship Id="rId13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0.xml"/><Relationship Id="rId15" Type="http://schemas.openxmlformats.org/officeDocument/2006/relationships/slideLayout" Target="../slideLayouts/slideLayout11.xml"/><Relationship Id="rId16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<Relationship Id="rId8" Type="http://schemas.openxmlformats.org/officeDocument/2006/relationships/slideLayout" Target="../slideLayouts/slideLayout17.xml"/><Relationship Id="rId9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 hidden="1"/>
          <p:cNvSpPr/>
          <p:nvPr/>
        </p:nvSpPr>
        <p:spPr>
          <a:xfrm>
            <a:off x="0" y="0"/>
            <a:ext cx="9143640" cy="68576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" name="CustomShape 2" hidden="1"/>
          <p:cNvSpPr/>
          <p:nvPr/>
        </p:nvSpPr>
        <p:spPr>
          <a:xfrm>
            <a:off x="91440" y="101520"/>
            <a:ext cx="8960760" cy="6664680"/>
          </a:xfrm>
          <a:prstGeom prst="roundRect">
            <a:avLst>
              <a:gd name="adj" fmla="val 1735"/>
            </a:avLst>
          </a:prstGeom>
          <a:blipFill rotWithShape="0">
            <a:blip r:embed="rId3"/>
            <a:tile/>
          </a:blipFill>
          <a:ln w="12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CustomShape 3" hidden="1"/>
          <p:cNvSpPr/>
          <p:nvPr/>
        </p:nvSpPr>
        <p:spPr>
          <a:xfrm>
            <a:off x="274320" y="278280"/>
            <a:ext cx="8595000" cy="132552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CustomShape 4" hidden="1"/>
          <p:cNvSpPr/>
          <p:nvPr/>
        </p:nvSpPr>
        <p:spPr>
          <a:xfrm>
            <a:off x="372960" y="372960"/>
            <a:ext cx="8380080" cy="1118160"/>
          </a:xfrm>
          <a:prstGeom prst="rect">
            <a:avLst/>
          </a:prstGeom>
          <a:solidFill>
            <a:srgbClr val="ffffff"/>
          </a:solidFill>
          <a:ln w="648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" name="CustomShape 5"/>
          <p:cNvSpPr/>
          <p:nvPr/>
        </p:nvSpPr>
        <p:spPr>
          <a:xfrm>
            <a:off x="0" y="0"/>
            <a:ext cx="9143640" cy="68576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" name="CustomShape 6"/>
          <p:cNvSpPr/>
          <p:nvPr/>
        </p:nvSpPr>
        <p:spPr>
          <a:xfrm>
            <a:off x="91440" y="101520"/>
            <a:ext cx="8960760" cy="6664680"/>
          </a:xfrm>
          <a:prstGeom prst="roundRect">
            <a:avLst>
              <a:gd name="adj" fmla="val 1735"/>
            </a:avLst>
          </a:prstGeom>
          <a:blipFill rotWithShape="0">
            <a:blip r:embed="rId4"/>
            <a:tile/>
          </a:blipFill>
          <a:ln w="12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" name="PlaceHolder 7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0AA03D71-EEE5-475A-B074-9B6BFD115072}" type="datetime">
              <a:rPr b="0" lang="en-US" sz="1200" spc="-1" strike="noStrike">
                <a:solidFill>
                  <a:srgbClr val="564b3c"/>
                </a:solidFill>
                <a:latin typeface="Century Gothic"/>
              </a:rPr>
              <a:t>3/19/20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7" name="PlaceHolder 8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8" name="CustomShape 9"/>
          <p:cNvSpPr/>
          <p:nvPr/>
        </p:nvSpPr>
        <p:spPr>
          <a:xfrm>
            <a:off x="345600" y="2942640"/>
            <a:ext cx="7147440" cy="24634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" name="CustomShape 10"/>
          <p:cNvSpPr/>
          <p:nvPr/>
        </p:nvSpPr>
        <p:spPr>
          <a:xfrm>
            <a:off x="7572600" y="2944800"/>
            <a:ext cx="1190160" cy="245952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" name="CustomShape 11"/>
          <p:cNvSpPr/>
          <p:nvPr/>
        </p:nvSpPr>
        <p:spPr>
          <a:xfrm>
            <a:off x="7712640" y="3136680"/>
            <a:ext cx="909720" cy="2075400"/>
          </a:xfrm>
          <a:prstGeom prst="rect">
            <a:avLst/>
          </a:prstGeom>
          <a:solidFill>
            <a:schemeClr val="accent3">
              <a:alpha val="70000"/>
            </a:schemeClr>
          </a:solidFill>
          <a:ln w="6480">
            <a:solidFill>
              <a:schemeClr val="accent1">
                <a:lumMod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" name="CustomShape 12"/>
          <p:cNvSpPr/>
          <p:nvPr/>
        </p:nvSpPr>
        <p:spPr>
          <a:xfrm>
            <a:off x="445320" y="3055680"/>
            <a:ext cx="6947640" cy="2244960"/>
          </a:xfrm>
          <a:prstGeom prst="rect">
            <a:avLst/>
          </a:prstGeom>
          <a:solidFill>
            <a:srgbClr val="ffffff"/>
          </a:solidFill>
          <a:ln w="648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" name="PlaceHolder 13"/>
          <p:cNvSpPr>
            <a:spLocks noGrp="1"/>
          </p:cNvSpPr>
          <p:nvPr>
            <p:ph type="sldNum"/>
          </p:nvPr>
        </p:nvSpPr>
        <p:spPr>
          <a:xfrm>
            <a:off x="7786800" y="4625280"/>
            <a:ext cx="761760" cy="45684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fld id="{43B2549E-B5D7-4795-B820-4DA6EF2A1CCF}" type="slidenum">
              <a:rPr b="0" lang="en-US" sz="2800" spc="-1" strike="noStrike">
                <a:solidFill>
                  <a:srgbClr val="47534c"/>
                </a:solidFill>
                <a:latin typeface="Century Gothic"/>
              </a:rPr>
              <a:t>&lt;number&gt;</a:t>
            </a:fld>
            <a:endParaRPr b="0" lang="en-US" sz="2800" spc="-1" strike="noStrike">
              <a:latin typeface="Times New Roman"/>
            </a:endParaRPr>
          </a:p>
        </p:txBody>
      </p:sp>
      <p:sp>
        <p:nvSpPr>
          <p:cNvPr id="13" name="CustomShape 14"/>
          <p:cNvSpPr/>
          <p:nvPr/>
        </p:nvSpPr>
        <p:spPr>
          <a:xfrm>
            <a:off x="541800" y="4559400"/>
            <a:ext cx="6754680" cy="663840"/>
          </a:xfrm>
          <a:prstGeom prst="rect">
            <a:avLst/>
          </a:prstGeom>
          <a:solidFill>
            <a:schemeClr val="accent1"/>
          </a:solidFill>
          <a:ln w="648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" name="CustomShape 15"/>
          <p:cNvSpPr/>
          <p:nvPr/>
        </p:nvSpPr>
        <p:spPr>
          <a:xfrm>
            <a:off x="538920" y="3139560"/>
            <a:ext cx="6760440" cy="2077200"/>
          </a:xfrm>
          <a:prstGeom prst="rect">
            <a:avLst/>
          </a:prstGeom>
          <a:noFill/>
          <a:ln w="6480">
            <a:solidFill>
              <a:schemeClr val="accent1">
                <a:lumMod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" name="PlaceHolder 16"/>
          <p:cNvSpPr>
            <a:spLocks noGrp="1"/>
          </p:cNvSpPr>
          <p:nvPr>
            <p:ph type="title"/>
          </p:nvPr>
        </p:nvSpPr>
        <p:spPr>
          <a:xfrm>
            <a:off x="604800" y="3227040"/>
            <a:ext cx="6629040" cy="1218960"/>
          </a:xfrm>
          <a:prstGeom prst="rect">
            <a:avLst/>
          </a:prstGeom>
        </p:spPr>
        <p:txBody>
          <a:bodyPr anchor="b">
            <a:noAutofit/>
          </a:bodyPr>
          <a:p>
            <a:pPr algn="ctr">
              <a:lnSpc>
                <a:spcPct val="100000"/>
              </a:lnSpc>
            </a:pPr>
            <a:r>
              <a:rPr b="0" lang="en-US" sz="4000" spc="-1" strike="noStrike" cap="all">
                <a:solidFill>
                  <a:srgbClr val="47534c"/>
                </a:solidFill>
                <a:latin typeface="Book Antiqua"/>
              </a:rPr>
              <a:t>Click to edit Master title style</a:t>
            </a:r>
            <a:endParaRPr b="0" lang="en-US" sz="40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6" name="PlaceHolder 17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564b3c"/>
                </a:solidFill>
                <a:latin typeface="Century Gothic"/>
              </a:rPr>
              <a:t>Click to edit the outline text format</a:t>
            </a:r>
            <a:endParaRPr b="0" lang="en-US" sz="2400" spc="-1" strike="noStrike">
              <a:solidFill>
                <a:srgbClr val="564b3c"/>
              </a:solidFill>
              <a:latin typeface="Century Gothic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564b3c"/>
                </a:solidFill>
                <a:latin typeface="Century Gothic"/>
              </a:rPr>
              <a:t>Second Outline Level</a:t>
            </a:r>
            <a:endParaRPr b="0" lang="en-US" sz="1800" spc="-1" strike="noStrike">
              <a:solidFill>
                <a:srgbClr val="564b3c"/>
              </a:solidFill>
              <a:latin typeface="Century Gothic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600" spc="-1" strike="noStrike">
                <a:solidFill>
                  <a:srgbClr val="564b3c"/>
                </a:solidFill>
                <a:latin typeface="Century Gothic"/>
              </a:rPr>
              <a:t>Third Outline Level</a:t>
            </a:r>
            <a:endParaRPr b="0" lang="en-US" sz="1600" spc="-1" strike="noStrike">
              <a:solidFill>
                <a:srgbClr val="564b3c"/>
              </a:solidFill>
              <a:latin typeface="Century Gothic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600" spc="-1" strike="noStrike">
                <a:solidFill>
                  <a:srgbClr val="564b3c"/>
                </a:solidFill>
                <a:latin typeface="Century Gothic"/>
              </a:rPr>
              <a:t>Fourth Outline Level</a:t>
            </a:r>
            <a:endParaRPr b="0" lang="en-US" sz="1600" spc="-1" strike="noStrike">
              <a:solidFill>
                <a:srgbClr val="564b3c"/>
              </a:solidFill>
              <a:latin typeface="Century Gothic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564b3c"/>
                </a:solidFill>
                <a:latin typeface="Century Gothic"/>
              </a:rPr>
              <a:t>Fifth Outline Level</a:t>
            </a:r>
            <a:endParaRPr b="0" lang="en-US" sz="2000" spc="-1" strike="noStrike">
              <a:solidFill>
                <a:srgbClr val="564b3c"/>
              </a:solidFill>
              <a:latin typeface="Century Gothic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564b3c"/>
                </a:solidFill>
                <a:latin typeface="Century Gothic"/>
              </a:rPr>
              <a:t>Sixth Outline Level</a:t>
            </a:r>
            <a:endParaRPr b="0" lang="en-US" sz="2000" spc="-1" strike="noStrike">
              <a:solidFill>
                <a:srgbClr val="564b3c"/>
              </a:solidFill>
              <a:latin typeface="Century Gothic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564b3c"/>
                </a:solidFill>
                <a:latin typeface="Century Gothic"/>
              </a:rPr>
              <a:t>Seventh Outline Level</a:t>
            </a:r>
            <a:endParaRPr b="0" lang="en-US" sz="2000" spc="-1" strike="noStrike">
              <a:solidFill>
                <a:srgbClr val="564b3c"/>
              </a:solidFill>
              <a:latin typeface="Century Gothic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5"/>
    <p:sldLayoutId id="2147483650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  <p:sldLayoutId id="2147483660" r:id="rId16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CustomShape 1"/>
          <p:cNvSpPr/>
          <p:nvPr/>
        </p:nvSpPr>
        <p:spPr>
          <a:xfrm>
            <a:off x="0" y="0"/>
            <a:ext cx="9143640" cy="68576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4" name="CustomShape 2"/>
          <p:cNvSpPr/>
          <p:nvPr/>
        </p:nvSpPr>
        <p:spPr>
          <a:xfrm>
            <a:off x="91440" y="101520"/>
            <a:ext cx="8960760" cy="6664680"/>
          </a:xfrm>
          <a:prstGeom prst="roundRect">
            <a:avLst>
              <a:gd name="adj" fmla="val 1735"/>
            </a:avLst>
          </a:prstGeom>
          <a:blipFill rotWithShape="0">
            <a:blip r:embed="rId3"/>
            <a:tile/>
          </a:blipFill>
          <a:ln w="12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5" name="CustomShape 3"/>
          <p:cNvSpPr/>
          <p:nvPr/>
        </p:nvSpPr>
        <p:spPr>
          <a:xfrm>
            <a:off x="274320" y="278280"/>
            <a:ext cx="8595000" cy="132552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6" name="CustomShape 4"/>
          <p:cNvSpPr/>
          <p:nvPr/>
        </p:nvSpPr>
        <p:spPr>
          <a:xfrm>
            <a:off x="372960" y="372960"/>
            <a:ext cx="8380080" cy="1118160"/>
          </a:xfrm>
          <a:prstGeom prst="rect">
            <a:avLst/>
          </a:prstGeom>
          <a:solidFill>
            <a:srgbClr val="ffffff"/>
          </a:solidFill>
          <a:ln w="648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7" name="PlaceHolder 5"/>
          <p:cNvSpPr>
            <a:spLocks noGrp="1"/>
          </p:cNvSpPr>
          <p:nvPr>
            <p:ph type="title"/>
          </p:nvPr>
        </p:nvSpPr>
        <p:spPr>
          <a:xfrm>
            <a:off x="426240" y="408240"/>
            <a:ext cx="8260200" cy="103896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3500" spc="-1" strike="noStrike" cap="all">
                <a:solidFill>
                  <a:srgbClr val="6b7d72"/>
                </a:solidFill>
                <a:latin typeface="Book Antiqua"/>
              </a:rPr>
              <a:t>Click to edit Master title style</a:t>
            </a:r>
            <a:endParaRPr b="0" lang="en-US" sz="35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58" name="PlaceHolder 6"/>
          <p:cNvSpPr>
            <a:spLocks noGrp="1"/>
          </p:cNvSpPr>
          <p:nvPr>
            <p:ph type="body"/>
          </p:nvPr>
        </p:nvSpPr>
        <p:spPr>
          <a:xfrm>
            <a:off x="457200" y="1752480"/>
            <a:ext cx="8229240" cy="4373280"/>
          </a:xfrm>
          <a:prstGeom prst="rect">
            <a:avLst/>
          </a:prstGeom>
        </p:spPr>
        <p:txBody>
          <a:bodyPr>
            <a:noAutofit/>
          </a:bodyPr>
          <a:p>
            <a:pPr marL="343080" indent="-228240">
              <a:lnSpc>
                <a:spcPct val="100000"/>
              </a:lnSpc>
              <a:spcBef>
                <a:spcPts val="479"/>
              </a:spcBef>
              <a:buClr>
                <a:srgbClr val="93a299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564b3c"/>
                </a:solidFill>
                <a:latin typeface="Century Gothic"/>
              </a:rPr>
              <a:t>Click to edit Master text styles</a:t>
            </a:r>
            <a:endParaRPr b="0" lang="en-US" sz="2400" spc="-1" strike="noStrike">
              <a:solidFill>
                <a:srgbClr val="564b3c"/>
              </a:solidFill>
              <a:latin typeface="Century Gothic"/>
            </a:endParaRPr>
          </a:p>
          <a:p>
            <a:pPr lvl="1" marL="640080" indent="-228240">
              <a:lnSpc>
                <a:spcPct val="100000"/>
              </a:lnSpc>
              <a:spcBef>
                <a:spcPts val="400"/>
              </a:spcBef>
              <a:buClr>
                <a:srgbClr val="cf543f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564b3c"/>
                </a:solidFill>
                <a:latin typeface="Century Gothic"/>
              </a:rPr>
              <a:t>Second level</a:t>
            </a:r>
            <a:endParaRPr b="0" lang="en-US" sz="2000" spc="-1" strike="noStrike">
              <a:solidFill>
                <a:srgbClr val="564b3c"/>
              </a:solidFill>
              <a:latin typeface="Century Gothic"/>
            </a:endParaRPr>
          </a:p>
          <a:p>
            <a:pPr lvl="2" marL="914400" indent="-228240">
              <a:lnSpc>
                <a:spcPct val="100000"/>
              </a:lnSpc>
              <a:spcBef>
                <a:spcPts val="360"/>
              </a:spcBef>
              <a:buClr>
                <a:srgbClr val="b5ae53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564b3c"/>
                </a:solidFill>
                <a:latin typeface="Century Gothic"/>
              </a:rPr>
              <a:t>Third level</a:t>
            </a:r>
            <a:endParaRPr b="0" lang="en-US" sz="1800" spc="-1" strike="noStrike">
              <a:solidFill>
                <a:srgbClr val="564b3c"/>
              </a:solidFill>
              <a:latin typeface="Century Gothic"/>
            </a:endParaRPr>
          </a:p>
          <a:p>
            <a:pPr lvl="3" marL="1280160" indent="-228240">
              <a:lnSpc>
                <a:spcPct val="100000"/>
              </a:lnSpc>
              <a:spcBef>
                <a:spcPts val="320"/>
              </a:spcBef>
              <a:buClr>
                <a:srgbClr val="848058"/>
              </a:buClr>
              <a:buFont typeface="Arial"/>
              <a:buChar char="•"/>
            </a:pPr>
            <a:r>
              <a:rPr b="0" lang="en-US" sz="1600" spc="-1" strike="noStrike">
                <a:solidFill>
                  <a:srgbClr val="564b3c"/>
                </a:solidFill>
                <a:latin typeface="Century Gothic"/>
              </a:rPr>
              <a:t>Fourth level</a:t>
            </a:r>
            <a:endParaRPr b="0" lang="en-US" sz="1600" spc="-1" strike="noStrike">
              <a:solidFill>
                <a:srgbClr val="564b3c"/>
              </a:solidFill>
              <a:latin typeface="Century Gothic"/>
            </a:endParaRPr>
          </a:p>
          <a:p>
            <a:pPr lvl="4" marL="1554480" indent="-228240">
              <a:lnSpc>
                <a:spcPct val="100000"/>
              </a:lnSpc>
              <a:spcBef>
                <a:spcPts val="320"/>
              </a:spcBef>
              <a:buClr>
                <a:srgbClr val="e8b54d"/>
              </a:buClr>
              <a:buFont typeface="Arial"/>
              <a:buChar char="•"/>
            </a:pPr>
            <a:r>
              <a:rPr b="0" lang="en-US" sz="1600" spc="-1" strike="noStrike">
                <a:solidFill>
                  <a:srgbClr val="564b3c"/>
                </a:solidFill>
                <a:latin typeface="Century Gothic"/>
              </a:rPr>
              <a:t>Fifth level</a:t>
            </a:r>
            <a:endParaRPr b="0" lang="en-US" sz="1600" spc="-1" strike="noStrike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59" name="PlaceHolder 7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6BC643C8-F142-4F69-B6BB-742F8C92E454}" type="datetime">
              <a:rPr b="0" lang="en-US" sz="1200" spc="-1" strike="noStrike">
                <a:solidFill>
                  <a:srgbClr val="564b3c"/>
                </a:solidFill>
                <a:latin typeface="Century Gothic"/>
              </a:rPr>
              <a:t>3/19/20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60" name="PlaceHolder 8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61" name="PlaceHolder 9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AF8EEEFB-F78C-494E-B0B2-B70B5909F4AF}" type="slidenum">
              <a:rPr b="0" lang="en-US" sz="1200" spc="-1" strike="noStrike">
                <a:solidFill>
                  <a:srgbClr val="564b3c"/>
                </a:solidFill>
                <a:latin typeface="Century Gothic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image" Target="../media/image7.jpeg"/><Relationship Id="rId3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hyperlink" Target="https://www.hueber.de/shared/uebungen/planet/index2.php?Volume=1&amp;Lection=6&amp;Exercise=5&amp;SubExercise=1" TargetMode="External"/><Relationship Id="rId2" Type="http://schemas.openxmlformats.org/officeDocument/2006/relationships/hyperlink" Target="https://www.hueber.de/shared/uebungen/planet/index2.php?Volume=1&amp;Lection=6&amp;Exercise=5&amp;SubExercise=1" TargetMode="External"/><Relationship Id="rId3" Type="http://schemas.openxmlformats.org/officeDocument/2006/relationships/image" Target="../media/image10.jpeg"/><Relationship Id="rId4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457200" y="838080"/>
            <a:ext cx="7238520" cy="419076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 fontScale="27000"/>
          </a:bodyPr>
          <a:p>
            <a:pPr algn="ctr">
              <a:lnSpc>
                <a:spcPct val="100000"/>
              </a:lnSpc>
            </a:pPr>
            <a:br/>
            <a:br/>
            <a:br/>
            <a:br/>
            <a:br/>
            <a:br/>
            <a:r>
              <a:rPr b="1" i="1" lang="en-US" sz="4000" spc="-1" strike="noStrike" cap="all">
                <a:solidFill>
                  <a:srgbClr val="47534c"/>
                </a:solidFill>
                <a:latin typeface="Book Antiqua"/>
              </a:rPr>
              <a:t>Negation kein + Nomen „In Geschichte, im Kunstunterricht“</a:t>
            </a:r>
            <a:br/>
            <a:br/>
            <a:br/>
            <a:br/>
            <a:r>
              <a:rPr b="1" i="1" lang="en-US" sz="4000" spc="-1" strike="noStrike" cap="all">
                <a:solidFill>
                  <a:srgbClr val="ff0000"/>
                </a:solidFill>
                <a:latin typeface="Book Antiqua"/>
              </a:rPr>
              <a:t>Негација  kein + именка</a:t>
            </a:r>
            <a:br/>
            <a:endParaRPr b="0" lang="en-US" sz="4000" spc="-1" strike="noStrike">
              <a:solidFill>
                <a:srgbClr val="000000"/>
              </a:solidFill>
              <a:latin typeface="Century Gothic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457200" y="762120"/>
            <a:ext cx="8229240" cy="53636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228240">
              <a:lnSpc>
                <a:spcPct val="100000"/>
              </a:lnSpc>
              <a:spcBef>
                <a:spcPts val="479"/>
              </a:spcBef>
              <a:buClr>
                <a:srgbClr val="93a299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564b3c"/>
                </a:solidFill>
                <a:latin typeface="Century Gothic"/>
              </a:rPr>
              <a:t>Негацијата kein/keine  ја користиме за негирање на именките. На пример  :</a:t>
            </a:r>
            <a:endParaRPr b="0" lang="en-US" sz="2400" spc="-1" strike="noStrike">
              <a:solidFill>
                <a:srgbClr val="564b3c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0" lang="en-US" sz="2400" spc="-1" strike="noStrike">
              <a:solidFill>
                <a:srgbClr val="564b3c"/>
              </a:solidFill>
              <a:latin typeface="Century Gothic"/>
            </a:endParaRPr>
          </a:p>
          <a:p>
            <a:pPr marL="343080" indent="-228240">
              <a:lnSpc>
                <a:spcPct val="100000"/>
              </a:lnSpc>
              <a:spcBef>
                <a:spcPts val="479"/>
              </a:spcBef>
              <a:buClr>
                <a:srgbClr val="93a299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564b3c"/>
                </a:solidFill>
                <a:latin typeface="Century Gothic"/>
              </a:rPr>
              <a:t>Das ist kein Bleistift. ( Ова не е молив.)</a:t>
            </a:r>
            <a:endParaRPr b="0" lang="en-US" sz="2400" spc="-1" strike="noStrike">
              <a:solidFill>
                <a:srgbClr val="564b3c"/>
              </a:solidFill>
              <a:latin typeface="Century Gothic"/>
            </a:endParaRPr>
          </a:p>
          <a:p>
            <a:pPr marL="343080" indent="-228240">
              <a:lnSpc>
                <a:spcPct val="100000"/>
              </a:lnSpc>
              <a:spcBef>
                <a:spcPts val="479"/>
              </a:spcBef>
              <a:buClr>
                <a:srgbClr val="93a299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564b3c"/>
                </a:solidFill>
                <a:latin typeface="Century Gothic"/>
              </a:rPr>
              <a:t>Das ist keine Tasche.( Ова не е чанта.)</a:t>
            </a:r>
            <a:endParaRPr b="0" lang="en-US" sz="2400" spc="-1" strike="noStrike">
              <a:solidFill>
                <a:srgbClr val="564b3c"/>
              </a:solidFill>
              <a:latin typeface="Century Gothic"/>
            </a:endParaRPr>
          </a:p>
          <a:p>
            <a:pPr marL="343080" indent="-228240">
              <a:lnSpc>
                <a:spcPct val="100000"/>
              </a:lnSpc>
              <a:spcBef>
                <a:spcPts val="479"/>
              </a:spcBef>
              <a:buClr>
                <a:srgbClr val="93a299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564b3c"/>
                </a:solidFill>
                <a:latin typeface="Century Gothic"/>
              </a:rPr>
              <a:t>Das sind keine Filzstifte. (Ова не се фломастери.)</a:t>
            </a:r>
            <a:endParaRPr b="0" lang="en-US" sz="2400" spc="-1" strike="noStrike">
              <a:solidFill>
                <a:srgbClr val="564b3c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0" lang="en-US" sz="2400" spc="-1" strike="noStrike">
              <a:solidFill>
                <a:srgbClr val="564b3c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0" lang="en-US" sz="2400" spc="-1" strike="noStrike">
                <a:solidFill>
                  <a:srgbClr val="564b3c"/>
                </a:solidFill>
                <a:latin typeface="Century Gothic"/>
              </a:rPr>
              <a:t>Значи, исто како и неопределениот член :</a:t>
            </a:r>
            <a:endParaRPr b="0" lang="en-US" sz="2400" spc="-1" strike="noStrike">
              <a:solidFill>
                <a:srgbClr val="564b3c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0" lang="en-US" sz="2400" spc="-1" strike="noStrike">
              <a:solidFill>
                <a:srgbClr val="564b3c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0" lang="en-US" sz="2400" spc="-1" strike="noStrike">
              <a:solidFill>
                <a:srgbClr val="564b3c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0" lang="en-US" sz="2400" spc="-1" strike="noStrike">
              <a:solidFill>
                <a:srgbClr val="564b3c"/>
              </a:solidFill>
              <a:latin typeface="Century Gothic"/>
            </a:endParaRPr>
          </a:p>
        </p:txBody>
      </p:sp>
      <p:graphicFrame>
        <p:nvGraphicFramePr>
          <p:cNvPr id="100" name="Table 2"/>
          <p:cNvGraphicFramePr/>
          <p:nvPr/>
        </p:nvGraphicFramePr>
        <p:xfrm>
          <a:off x="990720" y="4495680"/>
          <a:ext cx="6095520" cy="1112040"/>
        </p:xfrm>
        <a:graphic>
          <a:graphicData uri="http://schemas.openxmlformats.org/drawingml/2006/table">
            <a:tbl>
              <a:tblPr/>
              <a:tblGrid>
                <a:gridCol w="3047760"/>
                <a:gridCol w="3047760"/>
              </a:tblGrid>
              <a:tr h="62244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Maskulinum (машки род)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dfdd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ein/kein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dfdd"/>
                    </a:solidFill>
                  </a:tcPr>
                </a:tc>
              </a:tr>
              <a:tr h="62244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Feminunum (женски род)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eine/keine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0ef"/>
                    </a:solidFill>
                  </a:tcPr>
                </a:tc>
              </a:tr>
              <a:tr h="35712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Neutrum (среден род) 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dfdd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ein/kein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dfdd"/>
                    </a:solidFill>
                  </a:tcPr>
                </a:tc>
              </a:tr>
              <a:tr h="35712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Plural (множина)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-/keine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0ef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Shape 1"/>
          <p:cNvSpPr txBox="1"/>
          <p:nvPr/>
        </p:nvSpPr>
        <p:spPr>
          <a:xfrm>
            <a:off x="457200" y="533520"/>
            <a:ext cx="8229240" cy="55922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564b3c"/>
                </a:solidFill>
                <a:latin typeface="Century Gothic"/>
              </a:rPr>
              <a:t>На пр:</a:t>
            </a:r>
            <a:endParaRPr b="0" lang="en-US" sz="2000" spc="-1" strike="noStrike">
              <a:solidFill>
                <a:srgbClr val="564b3c"/>
              </a:solidFill>
              <a:latin typeface="Century Gothic"/>
            </a:endParaRPr>
          </a:p>
          <a:p>
            <a:pPr marL="343080" indent="-228240">
              <a:lnSpc>
                <a:spcPct val="100000"/>
              </a:lnSpc>
              <a:spcBef>
                <a:spcPts val="400"/>
              </a:spcBef>
              <a:buClr>
                <a:srgbClr val="93a299"/>
              </a:buClr>
              <a:buFont typeface="Arial"/>
              <a:buChar char="-"/>
            </a:pPr>
            <a:r>
              <a:rPr b="0" lang="en-US" sz="2000" spc="-1" strike="noStrike">
                <a:solidFill>
                  <a:srgbClr val="564b3c"/>
                </a:solidFill>
                <a:latin typeface="Century Gothic"/>
              </a:rPr>
              <a:t>Das ist ein Füller.  Das ist kein Füller, das ist ein Kuli.</a:t>
            </a:r>
            <a:endParaRPr b="0" lang="en-US" sz="2000" spc="-1" strike="noStrike">
              <a:solidFill>
                <a:srgbClr val="564b3c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solidFill>
                <a:srgbClr val="564b3c"/>
              </a:solidFill>
              <a:latin typeface="Century Gothic"/>
            </a:endParaRPr>
          </a:p>
          <a:p>
            <a:pPr marL="343080" indent="-228240">
              <a:lnSpc>
                <a:spcPct val="100000"/>
              </a:lnSpc>
              <a:spcBef>
                <a:spcPts val="400"/>
              </a:spcBef>
              <a:buClr>
                <a:srgbClr val="93a299"/>
              </a:buClr>
              <a:buFont typeface="Arial"/>
              <a:buChar char="-"/>
            </a:pPr>
            <a:r>
              <a:rPr b="0" lang="en-US" sz="2000" spc="-1" strike="noStrike">
                <a:solidFill>
                  <a:srgbClr val="564b3c"/>
                </a:solidFill>
                <a:latin typeface="Century Gothic"/>
              </a:rPr>
              <a:t>( Бидејќи Füller е во машки род користиме ein </a:t>
            </a:r>
            <a:endParaRPr b="0" lang="en-US" sz="2000" spc="-1" strike="noStrike">
              <a:solidFill>
                <a:srgbClr val="564b3c"/>
              </a:solidFill>
              <a:latin typeface="Century Gothic"/>
            </a:endParaRPr>
          </a:p>
          <a:p>
            <a:pPr marL="114480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564b3c"/>
                </a:solidFill>
                <a:latin typeface="Century Gothic"/>
              </a:rPr>
              <a:t>или kein, исто така и за Kuli .)</a:t>
            </a:r>
            <a:endParaRPr b="0" lang="en-US" sz="2000" spc="-1" strike="noStrike">
              <a:solidFill>
                <a:srgbClr val="564b3c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solidFill>
                <a:srgbClr val="564b3c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solidFill>
                <a:srgbClr val="564b3c"/>
              </a:solidFill>
              <a:latin typeface="Century Gothic"/>
            </a:endParaRPr>
          </a:p>
          <a:p>
            <a:pPr marL="343080" indent="-228240">
              <a:lnSpc>
                <a:spcPct val="100000"/>
              </a:lnSpc>
              <a:spcBef>
                <a:spcPts val="400"/>
              </a:spcBef>
              <a:buClr>
                <a:srgbClr val="93a299"/>
              </a:buClr>
              <a:buFont typeface="Arial"/>
              <a:buChar char="-"/>
            </a:pPr>
            <a:r>
              <a:rPr b="0" lang="en-US" sz="2000" spc="-1" strike="noStrike">
                <a:solidFill>
                  <a:srgbClr val="564b3c"/>
                </a:solidFill>
                <a:latin typeface="Century Gothic"/>
              </a:rPr>
              <a:t>Was ist das? Das ist ein Block. Nein, das ist kein Block, das ist eine Tafel.</a:t>
            </a:r>
            <a:endParaRPr b="0" lang="en-US" sz="2000" spc="-1" strike="noStrike">
              <a:solidFill>
                <a:srgbClr val="564b3c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solidFill>
                <a:srgbClr val="564b3c"/>
              </a:solidFill>
              <a:latin typeface="Century Gothic"/>
            </a:endParaRPr>
          </a:p>
          <a:p>
            <a:pPr marL="343080" indent="-228240">
              <a:lnSpc>
                <a:spcPct val="100000"/>
              </a:lnSpc>
              <a:spcBef>
                <a:spcPts val="400"/>
              </a:spcBef>
              <a:buClr>
                <a:srgbClr val="93a299"/>
              </a:buClr>
              <a:buFont typeface="Arial"/>
              <a:buChar char="-"/>
            </a:pPr>
            <a:r>
              <a:rPr b="0" lang="en-US" sz="2000" spc="-1" strike="noStrike">
                <a:solidFill>
                  <a:srgbClr val="564b3c"/>
                </a:solidFill>
                <a:latin typeface="Century Gothic"/>
              </a:rPr>
              <a:t>(Block  е во машки род затоа користиме</a:t>
            </a:r>
            <a:endParaRPr b="0" lang="en-US" sz="2000" spc="-1" strike="noStrike">
              <a:solidFill>
                <a:srgbClr val="564b3c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564b3c"/>
                </a:solidFill>
                <a:latin typeface="Century Gothic"/>
              </a:rPr>
              <a:t>ein/kein, доколку Tafel е во женски род и </a:t>
            </a:r>
            <a:endParaRPr b="0" lang="en-US" sz="2000" spc="-1" strike="noStrike">
              <a:solidFill>
                <a:srgbClr val="564b3c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564b3c"/>
                </a:solidFill>
                <a:latin typeface="Century Gothic"/>
              </a:rPr>
              <a:t>користиме eine/keine )</a:t>
            </a:r>
            <a:endParaRPr b="0" lang="en-US" sz="2000" spc="-1" strike="noStrike">
              <a:solidFill>
                <a:srgbClr val="564b3c"/>
              </a:solidFill>
              <a:latin typeface="Century Gothic"/>
            </a:endParaRPr>
          </a:p>
        </p:txBody>
      </p:sp>
      <p:pic>
        <p:nvPicPr>
          <p:cNvPr id="102" name="Picture 2" descr=""/>
          <p:cNvPicPr/>
          <p:nvPr/>
        </p:nvPicPr>
        <p:blipFill>
          <a:blip r:embed="rId1"/>
          <a:stretch/>
        </p:blipFill>
        <p:spPr>
          <a:xfrm>
            <a:off x="6442920" y="1295280"/>
            <a:ext cx="2466720" cy="1847520"/>
          </a:xfrm>
          <a:prstGeom prst="rect">
            <a:avLst/>
          </a:prstGeom>
          <a:ln>
            <a:noFill/>
          </a:ln>
        </p:spPr>
      </p:pic>
      <p:pic>
        <p:nvPicPr>
          <p:cNvPr id="103" name="Picture 3" descr=""/>
          <p:cNvPicPr/>
          <p:nvPr/>
        </p:nvPicPr>
        <p:blipFill>
          <a:blip r:embed="rId2"/>
          <a:stretch/>
        </p:blipFill>
        <p:spPr>
          <a:xfrm>
            <a:off x="5562720" y="3733920"/>
            <a:ext cx="3047760" cy="22093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Shape 1"/>
          <p:cNvSpPr txBox="1"/>
          <p:nvPr/>
        </p:nvSpPr>
        <p:spPr>
          <a:xfrm>
            <a:off x="457200" y="304920"/>
            <a:ext cx="8229240" cy="58208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564b3c"/>
                </a:solidFill>
                <a:latin typeface="Century Gothic"/>
              </a:rPr>
              <a:t>Вежби: </a:t>
            </a:r>
            <a:endParaRPr b="0" lang="en-US" sz="2000" spc="-1" strike="noStrike">
              <a:solidFill>
                <a:srgbClr val="564b3c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564b3c"/>
                </a:solidFill>
                <a:latin typeface="Century Gothic"/>
              </a:rPr>
              <a:t>1. Напишете ги со негација  kein/keine следниве реченици.</a:t>
            </a:r>
            <a:endParaRPr b="0" lang="en-US" sz="2000" spc="-1" strike="noStrike">
              <a:solidFill>
                <a:srgbClr val="564b3c"/>
              </a:solidFill>
              <a:latin typeface="Century Gothic"/>
            </a:endParaRPr>
          </a:p>
        </p:txBody>
      </p:sp>
      <p:pic>
        <p:nvPicPr>
          <p:cNvPr id="105" name="Picture 2" descr=""/>
          <p:cNvPicPr/>
          <p:nvPr/>
        </p:nvPicPr>
        <p:blipFill>
          <a:blip r:embed="rId1"/>
          <a:stretch/>
        </p:blipFill>
        <p:spPr>
          <a:xfrm>
            <a:off x="1066680" y="1143000"/>
            <a:ext cx="7471440" cy="56034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Shape 1"/>
          <p:cNvSpPr txBox="1"/>
          <p:nvPr/>
        </p:nvSpPr>
        <p:spPr>
          <a:xfrm>
            <a:off x="152280" y="76320"/>
            <a:ext cx="8838720" cy="66290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100000"/>
              </a:lnSpc>
              <a:spcBef>
                <a:spcPts val="400"/>
              </a:spcBef>
            </a:pPr>
            <a:endParaRPr b="0" lang="en-US" sz="2400" spc="-1" strike="noStrike">
              <a:solidFill>
                <a:srgbClr val="564b3c"/>
              </a:solidFill>
              <a:latin typeface="Century Gothic"/>
            </a:endParaRPr>
          </a:p>
          <a:p>
            <a:pPr marL="343080" indent="-228240">
              <a:lnSpc>
                <a:spcPct val="100000"/>
              </a:lnSpc>
              <a:spcBef>
                <a:spcPts val="400"/>
              </a:spcBef>
              <a:buClr>
                <a:srgbClr val="93a299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564b3c"/>
                </a:solidFill>
                <a:latin typeface="Century Gothic"/>
              </a:rPr>
              <a:t>2. Направете табела и ставете ги следниве именки во соодветниот род, а потоа усно кажете реченици со негација.</a:t>
            </a:r>
            <a:endParaRPr b="0" lang="en-US" sz="2000" spc="-1" strike="noStrike">
              <a:solidFill>
                <a:srgbClr val="564b3c"/>
              </a:solidFill>
              <a:latin typeface="Century Gothic"/>
            </a:endParaRPr>
          </a:p>
        </p:txBody>
      </p:sp>
      <p:pic>
        <p:nvPicPr>
          <p:cNvPr id="107" name="Picture 2" descr=""/>
          <p:cNvPicPr/>
          <p:nvPr/>
        </p:nvPicPr>
        <p:blipFill>
          <a:blip r:embed="rId1"/>
          <a:stretch/>
        </p:blipFill>
        <p:spPr>
          <a:xfrm>
            <a:off x="27000" y="1219320"/>
            <a:ext cx="8278560" cy="50972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 txBox="1"/>
          <p:nvPr/>
        </p:nvSpPr>
        <p:spPr>
          <a:xfrm>
            <a:off x="152280" y="152280"/>
            <a:ext cx="8534160" cy="64004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100000"/>
              </a:lnSpc>
              <a:spcBef>
                <a:spcPts val="400"/>
              </a:spcBef>
            </a:pPr>
            <a:endParaRPr b="0" lang="en-US" sz="2400" spc="-1" strike="noStrike">
              <a:solidFill>
                <a:srgbClr val="564b3c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0" lang="en-US" sz="2400" spc="-1" strike="noStrike">
                <a:solidFill>
                  <a:srgbClr val="564b3c"/>
                </a:solidFill>
                <a:latin typeface="Century Gothic"/>
              </a:rPr>
              <a:t>За повеќе вежби:</a:t>
            </a:r>
            <a:endParaRPr b="0" lang="en-US" sz="2400" spc="-1" strike="noStrike">
              <a:solidFill>
                <a:srgbClr val="564b3c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0" lang="en-US" sz="2400" spc="-1" strike="noStrike">
              <a:solidFill>
                <a:srgbClr val="564b3c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0" lang="en-US" sz="2400" spc="-1" strike="noStrike">
              <a:solidFill>
                <a:srgbClr val="564b3c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0" lang="en-US" sz="2400" spc="-1" strike="noStrike" u="sng">
                <a:solidFill>
                  <a:srgbClr val="cccc00"/>
                </a:solidFill>
                <a:uFillTx/>
                <a:latin typeface="Century Gothic"/>
                <a:hlinkClick r:id="rId1"/>
              </a:rPr>
              <a:t>https://</a:t>
            </a:r>
            <a:r>
              <a:rPr b="0" lang="en-US" sz="2400" spc="-1" strike="noStrike" u="sng">
                <a:solidFill>
                  <a:srgbClr val="cccc00"/>
                </a:solidFill>
                <a:uFillTx/>
                <a:latin typeface="Century Gothic"/>
                <a:hlinkClick r:id="rId2"/>
              </a:rPr>
              <a:t>www.hueber.de/shared/uebungen/planet/index2.php?Volume=1&amp;Lection=6&amp;Exercise=5&amp;SubExercise=1</a:t>
            </a:r>
            <a:endParaRPr b="0" lang="en-US" sz="2400" spc="-1" strike="noStrike">
              <a:solidFill>
                <a:srgbClr val="564b3c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0" lang="en-US" sz="2400" spc="-1" strike="noStrike">
              <a:solidFill>
                <a:srgbClr val="564b3c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0" lang="en-US" sz="2400" spc="-1" strike="noStrike">
              <a:solidFill>
                <a:srgbClr val="564b3c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0" lang="en-US" sz="2400" spc="-1" strike="noStrike">
              <a:solidFill>
                <a:srgbClr val="564b3c"/>
              </a:solidFill>
              <a:latin typeface="Century Gothic"/>
            </a:endParaRPr>
          </a:p>
        </p:txBody>
      </p:sp>
      <p:pic>
        <p:nvPicPr>
          <p:cNvPr id="109" name="Picture 2" descr=""/>
          <p:cNvPicPr/>
          <p:nvPr/>
        </p:nvPicPr>
        <p:blipFill>
          <a:blip r:embed="rId3"/>
          <a:stretch/>
        </p:blipFill>
        <p:spPr>
          <a:xfrm>
            <a:off x="838080" y="4191120"/>
            <a:ext cx="7543440" cy="24379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841</TotalTime>
  <Application>LibreOffice/6.1.5.1$Linux_X86_64 LibreOffice_project/10$Build-1</Application>
  <Words>195</Words>
  <Paragraphs>39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2020-03-17T12:07:25Z</dcterms:created>
  <dc:creator>IK</dc:creator>
  <dc:description/>
  <dc:language>en-US</dc:language>
  <cp:lastModifiedBy>IK</cp:lastModifiedBy>
  <dcterms:modified xsi:type="dcterms:W3CDTF">2020-03-19T10:35:06Z</dcterms:modified>
  <cp:revision>7</cp:revision>
  <dc:subject/>
  <dc:title>Negation kein + Nomen „In Geschichte, im Kunstunterricht“   Негација  kein + именка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On-screen Show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6</vt:i4>
  </property>
</Properties>
</file>