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BCFDB-844B-4805-B292-B2FF02939A15}" v="2235" dt="2020-03-25T09:13:45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4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2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06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456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74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60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41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5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7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4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1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7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2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5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2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0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7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83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4559666"/>
          </a:xfrm>
        </p:spPr>
        <p:txBody>
          <a:bodyPr/>
          <a:lstStyle/>
          <a:p>
            <a:r>
              <a:rPr lang="en-US" dirty="0" err="1"/>
              <a:t>Некои</a:t>
            </a:r>
            <a:r>
              <a:rPr lang="en-US" dirty="0"/>
              <a:t> </a:t>
            </a:r>
            <a:r>
              <a:rPr lang="en-US" dirty="0" err="1"/>
              <a:t>поважни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 и </a:t>
            </a:r>
            <a:r>
              <a:rPr lang="en-US" dirty="0" err="1"/>
              <a:t>нивна</a:t>
            </a:r>
            <a:r>
              <a:rPr lang="en-US" dirty="0"/>
              <a:t> </a:t>
            </a:r>
            <a:r>
              <a:rPr lang="en-US" dirty="0" err="1"/>
              <a:t>примена</a:t>
            </a:r>
            <a:br>
              <a:rPr lang="en-US" dirty="0"/>
            </a:br>
            <a:br>
              <a:rPr lang="en-US" dirty="0"/>
            </a:br>
            <a:r>
              <a:rPr lang="en-US" sz="2000" dirty="0" err="1"/>
              <a:t>изработила</a:t>
            </a:r>
            <a:r>
              <a:rPr lang="en-US" sz="2000" dirty="0"/>
              <a:t> </a:t>
            </a:r>
            <a:r>
              <a:rPr lang="en-US" sz="2000" dirty="0" err="1"/>
              <a:t>Тилија</a:t>
            </a:r>
            <a:r>
              <a:rPr lang="en-US" sz="2000" dirty="0"/>
              <a:t> </a:t>
            </a:r>
            <a:r>
              <a:rPr lang="en-US" sz="2000" dirty="0" err="1"/>
              <a:t>Тодоровиќ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8008-60E4-4F6D-AA50-68C705E7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NaCl - </a:t>
            </a:r>
            <a:r>
              <a:rPr lang="en-US" dirty="0" err="1"/>
              <a:t>готварска</a:t>
            </a:r>
            <a:r>
              <a:rPr lang="en-US" dirty="0"/>
              <a:t> </a:t>
            </a:r>
            <a:r>
              <a:rPr lang="en-US" dirty="0" err="1"/>
              <a:t>сол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1C19B-07B6-4181-8D19-C26487C66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183546"/>
            <a:ext cx="8946541" cy="40648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Кристалите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NaCl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безбојни</a:t>
            </a:r>
            <a:r>
              <a:rPr lang="en-US" dirty="0"/>
              <a:t>, </a:t>
            </a:r>
            <a:r>
              <a:rPr lang="en-US" dirty="0" err="1"/>
              <a:t>проѕирни</a:t>
            </a:r>
            <a:r>
              <a:rPr lang="en-US" dirty="0"/>
              <a:t> и </a:t>
            </a:r>
            <a:r>
              <a:rPr lang="en-US" dirty="0" err="1"/>
              <a:t>имаат</a:t>
            </a:r>
            <a:r>
              <a:rPr lang="en-US" dirty="0"/>
              <a:t> </a:t>
            </a:r>
            <a:r>
              <a:rPr lang="en-US" dirty="0" err="1"/>
              <a:t>кубична</a:t>
            </a:r>
            <a:r>
              <a:rPr lang="en-US" dirty="0"/>
              <a:t> </a:t>
            </a:r>
            <a:r>
              <a:rPr lang="en-US" dirty="0" err="1"/>
              <a:t>структута</a:t>
            </a:r>
            <a:r>
              <a:rPr lang="en-US" dirty="0"/>
              <a:t>. </a:t>
            </a:r>
            <a:r>
              <a:rPr lang="en-US" dirty="0" err="1"/>
              <a:t>Имаат</a:t>
            </a:r>
            <a:r>
              <a:rPr lang="en-US" dirty="0"/>
              <a:t> </a:t>
            </a:r>
            <a:r>
              <a:rPr lang="en-US" dirty="0" err="1"/>
              <a:t>солен</a:t>
            </a:r>
            <a:r>
              <a:rPr lang="en-US" dirty="0"/>
              <a:t> </a:t>
            </a:r>
            <a:r>
              <a:rPr lang="en-US" dirty="0" err="1"/>
              <a:t>вкус</a:t>
            </a:r>
            <a:r>
              <a:rPr lang="en-US" dirty="0"/>
              <a:t> и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растворливи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вода</a:t>
            </a:r>
            <a:r>
              <a:rPr lang="en-US" dirty="0"/>
              <a:t>. </a:t>
            </a:r>
            <a:r>
              <a:rPr lang="en-US" dirty="0" err="1"/>
              <a:t>Поради</a:t>
            </a:r>
            <a:r>
              <a:rPr lang="en-US" dirty="0"/>
              <a:t> </a:t>
            </a:r>
            <a:r>
              <a:rPr lang="en-US" dirty="0" err="1"/>
              <a:t>силните</a:t>
            </a:r>
            <a:r>
              <a:rPr lang="en-US" dirty="0"/>
              <a:t> </a:t>
            </a:r>
            <a:r>
              <a:rPr lang="en-US" dirty="0" err="1"/>
              <a:t>јонски</a:t>
            </a:r>
            <a:r>
              <a:rPr lang="en-US" dirty="0"/>
              <a:t> </a:t>
            </a:r>
            <a:r>
              <a:rPr lang="en-US" dirty="0" err="1"/>
              <a:t>врски</a:t>
            </a:r>
            <a:r>
              <a:rPr lang="en-US" dirty="0"/>
              <a:t> </a:t>
            </a:r>
            <a:r>
              <a:rPr lang="en-US" dirty="0" err="1"/>
              <a:t>меѓу</a:t>
            </a:r>
            <a:r>
              <a:rPr lang="en-US" dirty="0"/>
              <a:t> </a:t>
            </a:r>
            <a:r>
              <a:rPr lang="en-US" dirty="0" err="1"/>
              <a:t>катјоните</a:t>
            </a:r>
            <a:r>
              <a:rPr lang="en-US" dirty="0"/>
              <a:t> и </a:t>
            </a:r>
            <a:r>
              <a:rPr lang="en-US" dirty="0" err="1"/>
              <a:t>анјоните</a:t>
            </a:r>
            <a:r>
              <a:rPr lang="en-US" dirty="0"/>
              <a:t> </a:t>
            </a:r>
            <a:r>
              <a:rPr lang="en-US" dirty="0" err="1"/>
              <a:t>имаат</a:t>
            </a:r>
            <a:r>
              <a:rPr lang="en-US" dirty="0"/>
              <a:t> </a:t>
            </a:r>
            <a:r>
              <a:rPr lang="en-US" dirty="0" err="1"/>
              <a:t>висока</a:t>
            </a:r>
            <a:r>
              <a:rPr lang="en-US" dirty="0"/>
              <a:t> </a:t>
            </a:r>
            <a:r>
              <a:rPr lang="en-US" dirty="0" err="1"/>
              <a:t>точка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топење</a:t>
            </a:r>
            <a:r>
              <a:rPr lang="en-US" dirty="0"/>
              <a:t>. </a:t>
            </a:r>
          </a:p>
          <a:p>
            <a:r>
              <a:rPr lang="en-US" dirty="0" err="1"/>
              <a:t>Најзначајна</a:t>
            </a:r>
            <a:r>
              <a:rPr lang="en-US" dirty="0"/>
              <a:t> </a:t>
            </a:r>
            <a:r>
              <a:rPr lang="en-US" dirty="0" err="1"/>
              <a:t>примена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сол</a:t>
            </a:r>
            <a:r>
              <a:rPr lang="en-US" dirty="0"/>
              <a:t> е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прехраната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зачин</a:t>
            </a:r>
            <a:r>
              <a:rPr lang="en-US" dirty="0"/>
              <a:t> и </a:t>
            </a:r>
            <a:r>
              <a:rPr lang="en-US" dirty="0" err="1"/>
              <a:t>конзерванс</a:t>
            </a:r>
            <a:r>
              <a:rPr lang="en-US" dirty="0"/>
              <a:t>.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медицината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користи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воден</a:t>
            </a:r>
            <a:r>
              <a:rPr lang="en-US" dirty="0"/>
              <a:t> </a:t>
            </a:r>
            <a:r>
              <a:rPr lang="en-US" dirty="0" err="1"/>
              <a:t>раствор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NaCl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масен</a:t>
            </a:r>
            <a:r>
              <a:rPr lang="en-US" dirty="0"/>
              <a:t> </a:t>
            </a:r>
            <a:r>
              <a:rPr lang="en-US" dirty="0" err="1"/>
              <a:t>удел</a:t>
            </a:r>
            <a:r>
              <a:rPr lang="en-US" dirty="0"/>
              <a:t> 0,9% и </a:t>
            </a:r>
            <a:r>
              <a:rPr lang="en-US" dirty="0" err="1"/>
              <a:t>се</a:t>
            </a:r>
            <a:r>
              <a:rPr lang="en-US" dirty="0"/>
              <a:t> </a:t>
            </a:r>
            <a:r>
              <a:rPr lang="en-US" dirty="0" err="1"/>
              <a:t>нарекува</a:t>
            </a:r>
            <a:r>
              <a:rPr lang="en-US" dirty="0"/>
              <a:t> </a:t>
            </a:r>
            <a:r>
              <a:rPr lang="en-US" dirty="0" err="1"/>
              <a:t>физиолошки</a:t>
            </a:r>
            <a:r>
              <a:rPr lang="en-US" dirty="0"/>
              <a:t> </a:t>
            </a:r>
            <a:r>
              <a:rPr lang="en-US" dirty="0" err="1"/>
              <a:t>раствор</a:t>
            </a:r>
            <a:r>
              <a:rPr lang="en-US" dirty="0"/>
              <a:t>.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користи</a:t>
            </a:r>
            <a:r>
              <a:rPr lang="en-US" dirty="0"/>
              <a:t> и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индустрија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кожа</a:t>
            </a:r>
            <a:r>
              <a:rPr lang="en-US" dirty="0"/>
              <a:t>, </a:t>
            </a:r>
            <a:r>
              <a:rPr lang="en-US" dirty="0" err="1"/>
              <a:t>текстил</a:t>
            </a:r>
            <a:r>
              <a:rPr lang="en-US" dirty="0"/>
              <a:t>, </a:t>
            </a:r>
            <a:r>
              <a:rPr lang="en-US" dirty="0" err="1"/>
              <a:t>стакло</a:t>
            </a:r>
            <a:r>
              <a:rPr lang="en-US" dirty="0"/>
              <a:t>, </a:t>
            </a:r>
            <a:r>
              <a:rPr lang="en-US" dirty="0" err="1"/>
              <a:t>хартија</a:t>
            </a:r>
            <a:r>
              <a:rPr lang="en-US" dirty="0"/>
              <a:t> и </a:t>
            </a:r>
            <a:r>
              <a:rPr lang="en-US" dirty="0" err="1"/>
              <a:t>сапун</a:t>
            </a:r>
            <a:r>
              <a:rPr lang="en-US" dirty="0"/>
              <a:t>.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хемиската</a:t>
            </a:r>
            <a:r>
              <a:rPr lang="en-US" dirty="0"/>
              <a:t> </a:t>
            </a:r>
            <a:r>
              <a:rPr lang="en-US" dirty="0" err="1"/>
              <a:t>индустрија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користи</a:t>
            </a:r>
            <a:r>
              <a:rPr lang="en-US" dirty="0"/>
              <a:t> 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појдовна</a:t>
            </a:r>
            <a:r>
              <a:rPr lang="en-US" dirty="0"/>
              <a:t> </a:t>
            </a:r>
            <a:r>
              <a:rPr lang="en-US" dirty="0" err="1"/>
              <a:t>суровина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добивање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многу</a:t>
            </a:r>
            <a:r>
              <a:rPr lang="en-US" dirty="0"/>
              <a:t> </a:t>
            </a:r>
            <a:r>
              <a:rPr lang="en-US" dirty="0" err="1"/>
              <a:t>соединенија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0882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C529B-B8D6-4394-80E5-512221AF8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NaHCO</a:t>
            </a:r>
            <a:r>
              <a:rPr lang="en-US" baseline="-25000" dirty="0"/>
              <a:t>3</a:t>
            </a:r>
            <a:r>
              <a:rPr lang="en-US" dirty="0"/>
              <a:t> - </a:t>
            </a:r>
            <a:r>
              <a:rPr lang="en-US" dirty="0" err="1"/>
              <a:t>сода-бикарбона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0140E-D484-4C69-87FA-DEBC9472F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NaHCO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dirty="0" err="1"/>
              <a:t>номенклатура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IUPAC </a:t>
            </a:r>
            <a:r>
              <a:rPr lang="en-US" dirty="0" err="1"/>
              <a:t>натриум</a:t>
            </a:r>
            <a:r>
              <a:rPr lang="en-US" dirty="0"/>
              <a:t> </a:t>
            </a:r>
            <a:r>
              <a:rPr lang="en-US" dirty="0" err="1"/>
              <a:t>хидроген</a:t>
            </a:r>
            <a:r>
              <a:rPr lang="en-US" dirty="0"/>
              <a:t> </a:t>
            </a:r>
            <a:r>
              <a:rPr lang="en-US" dirty="0" err="1"/>
              <a:t>карбонат</a:t>
            </a:r>
            <a:r>
              <a:rPr lang="en-US" dirty="0"/>
              <a:t>, е </a:t>
            </a:r>
            <a:r>
              <a:rPr lang="en-US" dirty="0" err="1"/>
              <a:t>кристален</a:t>
            </a:r>
            <a:r>
              <a:rPr lang="en-US" dirty="0"/>
              <a:t> </a:t>
            </a:r>
            <a:r>
              <a:rPr lang="en-US" dirty="0" err="1"/>
              <a:t>прав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бела</a:t>
            </a:r>
            <a:r>
              <a:rPr lang="en-US" dirty="0"/>
              <a:t> </a:t>
            </a:r>
            <a:r>
              <a:rPr lang="en-US" dirty="0" err="1"/>
              <a:t>боја</a:t>
            </a:r>
            <a:r>
              <a:rPr lang="en-US" dirty="0"/>
              <a:t>,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мирис</a:t>
            </a:r>
            <a:r>
              <a:rPr lang="en-US" dirty="0"/>
              <a:t>, </a:t>
            </a:r>
            <a:r>
              <a:rPr lang="en-US" dirty="0" err="1"/>
              <a:t>слабо</a:t>
            </a:r>
            <a:r>
              <a:rPr lang="en-US" dirty="0"/>
              <a:t> </a:t>
            </a:r>
            <a:r>
              <a:rPr lang="en-US" dirty="0" err="1"/>
              <a:t>растворлив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вода</a:t>
            </a:r>
            <a:r>
              <a:rPr lang="en-US" dirty="0"/>
              <a:t>. </a:t>
            </a:r>
          </a:p>
          <a:p>
            <a:r>
              <a:rPr lang="en-US" dirty="0">
                <a:ea typeface="+mj-lt"/>
                <a:cs typeface="+mj-lt"/>
              </a:rPr>
              <a:t>NaHCO</a:t>
            </a:r>
            <a:r>
              <a:rPr lang="en-US" baseline="-25000" dirty="0">
                <a:ea typeface="+mj-lt"/>
                <a:cs typeface="+mj-lt"/>
              </a:rPr>
              <a:t>3</a:t>
            </a:r>
            <a:r>
              <a:rPr lang="en-US" dirty="0"/>
              <a:t> е </a:t>
            </a:r>
            <a:r>
              <a:rPr lang="en-US" dirty="0" err="1"/>
              <a:t>адитив</a:t>
            </a:r>
            <a:r>
              <a:rPr lang="en-US" dirty="0"/>
              <a:t> и е </a:t>
            </a:r>
            <a:r>
              <a:rPr lang="en-US" dirty="0" err="1"/>
              <a:t>идентификуван</a:t>
            </a:r>
            <a:r>
              <a:rPr lang="en-US" dirty="0"/>
              <a:t> </a:t>
            </a:r>
            <a:r>
              <a:rPr lang="en-US" dirty="0" err="1"/>
              <a:t>како</a:t>
            </a:r>
            <a:r>
              <a:rPr lang="en-US" dirty="0"/>
              <a:t> Е500. </a:t>
            </a:r>
            <a:r>
              <a:rPr lang="en-US" dirty="0" err="1"/>
              <a:t>Поради</a:t>
            </a:r>
            <a:r>
              <a:rPr lang="en-US" dirty="0"/>
              <a:t> </a:t>
            </a:r>
            <a:r>
              <a:rPr lang="en-US" dirty="0" err="1"/>
              <a:t>способноста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реагира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киселини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користи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фармацевтската</a:t>
            </a:r>
            <a:r>
              <a:rPr lang="en-US" dirty="0"/>
              <a:t> </a:t>
            </a:r>
            <a:r>
              <a:rPr lang="en-US" dirty="0" err="1"/>
              <a:t>индустрија</a:t>
            </a:r>
            <a:r>
              <a:rPr lang="en-US" dirty="0"/>
              <a:t>.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избегнува</a:t>
            </a:r>
            <a:r>
              <a:rPr lang="en-US" dirty="0"/>
              <a:t> </a:t>
            </a:r>
            <a:r>
              <a:rPr lang="en-US" dirty="0" err="1"/>
              <a:t>прекумерна</a:t>
            </a:r>
            <a:r>
              <a:rPr lang="en-US" dirty="0"/>
              <a:t> </a:t>
            </a:r>
            <a:r>
              <a:rPr lang="en-US" dirty="0" err="1"/>
              <a:t>употреба</a:t>
            </a:r>
            <a:r>
              <a:rPr lang="en-US" dirty="0"/>
              <a:t> </a:t>
            </a:r>
            <a:r>
              <a:rPr lang="en-US" dirty="0" err="1"/>
              <a:t>бидејќи</a:t>
            </a:r>
            <a:r>
              <a:rPr lang="en-US" dirty="0"/>
              <a:t> </a:t>
            </a:r>
            <a:r>
              <a:rPr lang="en-US" dirty="0" err="1"/>
              <a:t>влијае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pH </a:t>
            </a:r>
            <a:r>
              <a:rPr lang="en-US" dirty="0" err="1"/>
              <a:t>вредноста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желудникот</a:t>
            </a:r>
            <a:r>
              <a:rPr lang="en-US" dirty="0"/>
              <a:t>. </a:t>
            </a:r>
            <a:r>
              <a:rPr lang="en-US" dirty="0" err="1"/>
              <a:t>Вишок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натриум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зголемува</a:t>
            </a:r>
            <a:r>
              <a:rPr lang="en-US" dirty="0"/>
              <a:t> </a:t>
            </a:r>
            <a:r>
              <a:rPr lang="en-US" dirty="0" err="1"/>
              <a:t>крвниот</a:t>
            </a:r>
            <a:r>
              <a:rPr lang="en-US" dirty="0"/>
              <a:t> </a:t>
            </a:r>
            <a:r>
              <a:rPr lang="en-US" dirty="0" err="1"/>
              <a:t>притисок</a:t>
            </a:r>
            <a:r>
              <a:rPr lang="en-US" dirty="0"/>
              <a:t> (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зголемува</a:t>
            </a:r>
            <a:r>
              <a:rPr lang="en-US" dirty="0"/>
              <a:t> </a:t>
            </a:r>
            <a:r>
              <a:rPr lang="en-US" dirty="0" err="1"/>
              <a:t>ризикот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хипертензија</a:t>
            </a:r>
            <a:r>
              <a:rPr lang="en-US" dirty="0"/>
              <a:t> и </a:t>
            </a:r>
            <a:r>
              <a:rPr lang="en-US" dirty="0" err="1"/>
              <a:t>едем</a:t>
            </a:r>
            <a:r>
              <a:rPr lang="en-US" dirty="0"/>
              <a:t>).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користи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производство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прашок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пециво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козметиката</a:t>
            </a:r>
            <a:r>
              <a:rPr lang="en-US" dirty="0"/>
              <a:t> и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производство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пенливи</a:t>
            </a:r>
            <a:r>
              <a:rPr lang="en-US" dirty="0"/>
              <a:t> </a:t>
            </a:r>
            <a:r>
              <a:rPr lang="en-US" dirty="0" err="1"/>
              <a:t>пијалаци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381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18EAF-316B-4075-A5CE-B96346B9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/>
              <a:t> - </a:t>
            </a:r>
            <a:r>
              <a:rPr lang="en-US" dirty="0" err="1"/>
              <a:t>модар</a:t>
            </a:r>
            <a:r>
              <a:rPr lang="en-US" dirty="0"/>
              <a:t> (</a:t>
            </a:r>
            <a:r>
              <a:rPr lang="en-US" dirty="0" err="1"/>
              <a:t>син</a:t>
            </a:r>
            <a:r>
              <a:rPr lang="en-US" dirty="0"/>
              <a:t>) </a:t>
            </a:r>
            <a:r>
              <a:rPr lang="en-US" dirty="0" err="1"/>
              <a:t>камен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7D5E-7755-4A36-874D-633BD4FA6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Ова</a:t>
            </a:r>
            <a:r>
              <a:rPr lang="en-US" dirty="0"/>
              <a:t> </a:t>
            </a:r>
            <a:r>
              <a:rPr lang="en-US" dirty="0" err="1"/>
              <a:t>соединение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бакар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номенклатура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IUPAC </a:t>
            </a:r>
            <a:r>
              <a:rPr lang="en-US" dirty="0" err="1"/>
              <a:t>бакар</a:t>
            </a:r>
            <a:r>
              <a:rPr lang="en-US" dirty="0"/>
              <a:t>(II)</a:t>
            </a:r>
            <a:r>
              <a:rPr lang="en-US" dirty="0" err="1"/>
              <a:t>сулфат</a:t>
            </a:r>
            <a:r>
              <a:rPr lang="en-US" dirty="0"/>
              <a:t> и </a:t>
            </a:r>
            <a:r>
              <a:rPr lang="en-US" dirty="0" err="1"/>
              <a:t>претставува</a:t>
            </a:r>
            <a:r>
              <a:rPr lang="en-US" dirty="0"/>
              <a:t> </a:t>
            </a:r>
            <a:r>
              <a:rPr lang="en-US" dirty="0" err="1"/>
              <a:t>најважна</a:t>
            </a:r>
            <a:r>
              <a:rPr lang="en-US" dirty="0"/>
              <a:t> </a:t>
            </a:r>
            <a:r>
              <a:rPr lang="en-US" dirty="0" err="1"/>
              <a:t>сол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бакарот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собна</a:t>
            </a:r>
            <a:r>
              <a:rPr lang="en-US" dirty="0"/>
              <a:t> </a:t>
            </a:r>
            <a:r>
              <a:rPr lang="en-US" dirty="0" err="1"/>
              <a:t>температура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сол</a:t>
            </a:r>
            <a:r>
              <a:rPr lang="en-US" dirty="0"/>
              <a:t> е </a:t>
            </a:r>
            <a:r>
              <a:rPr lang="en-US" dirty="0" err="1"/>
              <a:t>кристалохидрат</a:t>
            </a:r>
            <a:r>
              <a:rPr lang="en-US" dirty="0"/>
              <a:t> CuSO</a:t>
            </a:r>
            <a:r>
              <a:rPr lang="en-US" baseline="-25000" dirty="0"/>
              <a:t>4</a:t>
            </a:r>
            <a:r>
              <a:rPr lang="en-US" dirty="0"/>
              <a:t>•H</a:t>
            </a:r>
            <a:r>
              <a:rPr lang="en-US" baseline="-25000" dirty="0"/>
              <a:t>2</a:t>
            </a:r>
            <a:r>
              <a:rPr lang="en-US" dirty="0"/>
              <a:t>O - </a:t>
            </a:r>
            <a:r>
              <a:rPr lang="en-US" dirty="0" err="1"/>
              <a:t>бакар</a:t>
            </a:r>
            <a:r>
              <a:rPr lang="en-US" dirty="0"/>
              <a:t>(II)</a:t>
            </a:r>
            <a:r>
              <a:rPr lang="en-US" dirty="0" err="1"/>
              <a:t>сулфат</a:t>
            </a:r>
            <a:r>
              <a:rPr lang="en-US" dirty="0"/>
              <a:t> </a:t>
            </a:r>
            <a:r>
              <a:rPr lang="en-US" dirty="0" err="1"/>
              <a:t>пентахидрат</a:t>
            </a:r>
            <a:r>
              <a:rPr lang="en-US" dirty="0"/>
              <a:t>. </a:t>
            </a:r>
            <a:r>
              <a:rPr lang="en-US" dirty="0" err="1"/>
              <a:t>Името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добива</a:t>
            </a:r>
            <a:r>
              <a:rPr lang="en-US" dirty="0"/>
              <a:t> </a:t>
            </a:r>
            <a:r>
              <a:rPr lang="en-US" dirty="0" err="1"/>
              <a:t>според</a:t>
            </a:r>
            <a:r>
              <a:rPr lang="en-US" dirty="0"/>
              <a:t> </a:t>
            </a:r>
            <a:r>
              <a:rPr lang="en-US" dirty="0" err="1"/>
              <a:t>бојата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кристалите</a:t>
            </a:r>
            <a:r>
              <a:rPr lang="en-US" dirty="0"/>
              <a:t>.</a:t>
            </a:r>
          </a:p>
          <a:p>
            <a:r>
              <a:rPr lang="en-US" dirty="0" err="1"/>
              <a:t>Модриот</a:t>
            </a:r>
            <a:r>
              <a:rPr lang="en-US" dirty="0"/>
              <a:t> </a:t>
            </a:r>
            <a:r>
              <a:rPr lang="en-US" dirty="0" err="1"/>
              <a:t>камен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користи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индустрија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бои</a:t>
            </a:r>
            <a:r>
              <a:rPr lang="en-US" dirty="0"/>
              <a:t>,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изработка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зелени</a:t>
            </a:r>
            <a:r>
              <a:rPr lang="en-US" dirty="0"/>
              <a:t> </a:t>
            </a:r>
            <a:r>
              <a:rPr lang="en-US" dirty="0" err="1"/>
              <a:t>пигменти</a:t>
            </a:r>
            <a:r>
              <a:rPr lang="en-US" dirty="0"/>
              <a:t>,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печатење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памучни</a:t>
            </a:r>
            <a:r>
              <a:rPr lang="en-US" dirty="0"/>
              <a:t> </a:t>
            </a:r>
            <a:r>
              <a:rPr lang="en-US" dirty="0" err="1"/>
              <a:t>ткаенини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електрични</a:t>
            </a:r>
            <a:r>
              <a:rPr lang="en-US" dirty="0"/>
              <a:t> </a:t>
            </a:r>
            <a:r>
              <a:rPr lang="en-US" dirty="0" err="1"/>
              <a:t>батерии</a:t>
            </a:r>
            <a:r>
              <a:rPr lang="en-US" dirty="0"/>
              <a:t>,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импегнација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дрво</a:t>
            </a:r>
            <a:r>
              <a:rPr lang="en-US" dirty="0"/>
              <a:t> и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производство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фунгициди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1567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Некои поважни соли и нивна примена  изработила Тилија Тодоровиќ</vt:lpstr>
      <vt:lpstr>NaCl - готварска сол</vt:lpstr>
      <vt:lpstr>NaHCO3 - сода-бикарбона</vt:lpstr>
      <vt:lpstr>CuSO4 - модар (син) камен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250</cp:revision>
  <dcterms:created xsi:type="dcterms:W3CDTF">2020-03-25T08:38:53Z</dcterms:created>
  <dcterms:modified xsi:type="dcterms:W3CDTF">2020-03-25T09:13:54Z</dcterms:modified>
</cp:coreProperties>
</file>