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ED867F-2564-49F0-A938-A3251DAC55D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8A219-074B-417C-BFA3-1A3020DD41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ED867F-2564-49F0-A938-A3251DAC55D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8A219-074B-417C-BFA3-1A3020DD41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ED867F-2564-49F0-A938-A3251DAC55D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8A219-074B-417C-BFA3-1A3020DD41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ED867F-2564-49F0-A938-A3251DAC55D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8A219-074B-417C-BFA3-1A3020DD41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ED867F-2564-49F0-A938-A3251DAC55D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8A219-074B-417C-BFA3-1A3020DD41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ED867F-2564-49F0-A938-A3251DAC55D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8A219-074B-417C-BFA3-1A3020DD41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ED867F-2564-49F0-A938-A3251DAC55D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78A219-074B-417C-BFA3-1A3020DD41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ED867F-2564-49F0-A938-A3251DAC55D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78A219-074B-417C-BFA3-1A3020DD41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D867F-2564-49F0-A938-A3251DAC55D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78A219-074B-417C-BFA3-1A3020DD41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D867F-2564-49F0-A938-A3251DAC55D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8A219-074B-417C-BFA3-1A3020DD41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D867F-2564-49F0-A938-A3251DAC55D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8A219-074B-417C-BFA3-1A3020DD41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D867F-2564-49F0-A938-A3251DAC55D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8A219-074B-417C-BFA3-1A3020DD41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b="1" dirty="0"/>
              <a:t>Нивоа на менаџментот</a:t>
            </a:r>
            <a:r>
              <a:rPr lang="en-US" b="1" dirty="0"/>
              <a:t/>
            </a:r>
            <a:br>
              <a:rPr lang="en-US" b="1" dirty="0"/>
            </a:br>
            <a:endParaRPr lang="en-US" dirty="0"/>
          </a:p>
        </p:txBody>
      </p:sp>
      <p:sp>
        <p:nvSpPr>
          <p:cNvPr id="3" name="Subtitle 2"/>
          <p:cNvSpPr>
            <a:spLocks noGrp="1"/>
          </p:cNvSpPr>
          <p:nvPr>
            <p:ph type="subTitle" idx="1"/>
          </p:nvPr>
        </p:nvSpPr>
        <p:spPr/>
        <p:txBody>
          <a:bodyPr/>
          <a:lstStyle/>
          <a:p>
            <a:r>
              <a:rPr lang="mk-MK" dirty="0" smtClean="0"/>
              <a:t>За </a:t>
            </a:r>
            <a:r>
              <a:rPr lang="en-US" dirty="0" smtClean="0"/>
              <a:t>III 5 </a:t>
            </a:r>
            <a:r>
              <a:rPr lang="mk-MK" dirty="0" smtClean="0"/>
              <a:t>клас</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b="1" dirty="0" smtClean="0"/>
              <a:t>Врвно ниво</a:t>
            </a:r>
            <a:endParaRPr lang="en-US" dirty="0"/>
          </a:p>
        </p:txBody>
      </p:sp>
      <p:sp>
        <p:nvSpPr>
          <p:cNvPr id="3" name="Content Placeholder 2"/>
          <p:cNvSpPr>
            <a:spLocks noGrp="1"/>
          </p:cNvSpPr>
          <p:nvPr>
            <p:ph idx="1"/>
          </p:nvPr>
        </p:nvSpPr>
        <p:spPr/>
        <p:txBody>
          <a:bodyPr>
            <a:normAutofit/>
          </a:bodyPr>
          <a:lstStyle/>
          <a:p>
            <a:pPr algn="ctr"/>
            <a:r>
              <a:rPr lang="mk-MK" sz="2600" b="1" dirty="0"/>
              <a:t>Врвно ниво</a:t>
            </a:r>
            <a:r>
              <a:rPr lang="mk-MK" sz="2600" dirty="0"/>
              <a:t>- тие се одговорни за целата компанија. Тимот за највисок менаџмент  е составен од генерален директор, претседател на одбор на директори, извршен директор, претседател на собрание на акционери, заменици....Тие се одговорни за дефинирање на целите на организацијата, дефинирање на стратегии за остварување на целите, набљудување и интерпретирање на надворешната околина и донесување на одлуки за цела организација.Ја претставуваат организацијата пред надворешното опкружување. </a:t>
            </a:r>
            <a:endParaRPr lang="en-US" sz="26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b="1" dirty="0" smtClean="0"/>
              <a:t>Средно ниво</a:t>
            </a:r>
            <a:endParaRPr lang="en-US" dirty="0"/>
          </a:p>
        </p:txBody>
      </p:sp>
      <p:sp>
        <p:nvSpPr>
          <p:cNvPr id="3" name="Content Placeholder 2"/>
          <p:cNvSpPr>
            <a:spLocks noGrp="1"/>
          </p:cNvSpPr>
          <p:nvPr>
            <p:ph idx="1"/>
          </p:nvPr>
        </p:nvSpPr>
        <p:spPr/>
        <p:txBody>
          <a:bodyPr>
            <a:normAutofit fontScale="62500" lnSpcReduction="20000"/>
          </a:bodyPr>
          <a:lstStyle/>
          <a:p>
            <a:r>
              <a:rPr lang="mk-MK" b="1" dirty="0"/>
              <a:t>Средно ниво</a:t>
            </a:r>
            <a:r>
              <a:rPr lang="mk-MK" dirty="0"/>
              <a:t>-  одговорни се за работата на организационите функции/единици во организацијата. Тоа се шеф на одделение, надзорник, менаџер за контрола на квалитет,директор на лабараторија за истражување...Тие се одговорни за спроведување на стратегиите и политиките на врвниот менџмент и се занимаваат со поблиската иднина.Работата на менаџерите од средното ниво се променила во поново време затоа што многу компании ги исклучиле од својата структура. Некои компании користат проектни менаџери (одговорен за извршување на задача во определен рок) или т.н. привремени менаџери (изнајмени професионалци кои работат на некој специфичен проект или користат експертско знаење од некоја специфична област).</a:t>
            </a:r>
            <a:endParaRPr lang="en-US" dirty="0"/>
          </a:p>
          <a:p>
            <a:r>
              <a:rPr lang="mk-MK" dirty="0"/>
              <a:t>Но има и компании кои ја нагласиле нивната потреба и ја подобриле ефикасноста на сметка на тоа затоа што ако добро и координирано ја извршуваат работата создаваат „хоризонтални мрежи“  со што се обезбедува поуспешна и побрза работа.</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b="1" dirty="0" smtClean="0"/>
              <a:t>Најниско ниво</a:t>
            </a:r>
            <a:endParaRPr lang="en-US" dirty="0"/>
          </a:p>
        </p:txBody>
      </p:sp>
      <p:sp>
        <p:nvSpPr>
          <p:cNvPr id="3" name="Content Placeholder 2"/>
          <p:cNvSpPr>
            <a:spLocks noGrp="1"/>
          </p:cNvSpPr>
          <p:nvPr>
            <p:ph idx="1"/>
          </p:nvPr>
        </p:nvSpPr>
        <p:spPr/>
        <p:txBody>
          <a:bodyPr>
            <a:normAutofit fontScale="70000" lnSpcReduction="20000"/>
          </a:bodyPr>
          <a:lstStyle/>
          <a:p>
            <a:r>
              <a:rPr lang="mk-MK" b="1" dirty="0"/>
              <a:t>Најниско ниво</a:t>
            </a:r>
            <a:r>
              <a:rPr lang="mk-MK" dirty="0"/>
              <a:t> – одговорни за секојдневниот надзор врз работниците и изведуваат специфични активности во работниот процес. Тоа се: надзорници на работен тим во п-во на автомобили, главна сестра во породилиште во болница, главен механичар што го надгледува тимот на механичари во одделот за сервисирање на  автомобили. Тие се одговорни за групи извршители на работен процес.Пример еден менаџер на делот за машка облека во стоковна куќа е одговорен за надгледување  на вработените за да се осигура дека процедурите за продажба, правила за сигурност и услужување на потрошувачите се исполнети. Неговата работа вклучува и мотивирање и водење на млади и неискусни работници, обезбедување помош и следење на политиката на компанијата. </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mk-MK" b="1" dirty="0" smtClean="0"/>
              <a:t>Вежба:</a:t>
            </a:r>
            <a:endParaRPr lang="en-US"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a:buNone/>
            </a:pPr>
            <a:r>
              <a:rPr lang="mk-MK" b="1" dirty="0"/>
              <a:t>Вежба:</a:t>
            </a:r>
            <a:r>
              <a:rPr lang="en-US" b="1" dirty="0"/>
              <a:t>„</a:t>
            </a:r>
            <a:r>
              <a:rPr lang="en-US" b="1" dirty="0" err="1"/>
              <a:t>Живот</a:t>
            </a:r>
            <a:r>
              <a:rPr lang="en-US" b="1" dirty="0"/>
              <a:t> </a:t>
            </a:r>
            <a:r>
              <a:rPr lang="en-US" b="1" dirty="0" err="1"/>
              <a:t>со</a:t>
            </a:r>
            <a:r>
              <a:rPr lang="en-US" b="1" dirty="0"/>
              <a:t> </a:t>
            </a:r>
            <a:r>
              <a:rPr lang="en-US" b="1" dirty="0" err="1"/>
              <a:t>брзо</a:t>
            </a:r>
            <a:r>
              <a:rPr lang="en-US" b="1" dirty="0"/>
              <a:t> </a:t>
            </a:r>
            <a:r>
              <a:rPr lang="en-US" b="1" dirty="0" err="1"/>
              <a:t>темпо</a:t>
            </a:r>
            <a:r>
              <a:rPr lang="en-US" b="1" dirty="0"/>
              <a:t>“</a:t>
            </a:r>
            <a:endParaRPr lang="en-US" dirty="0"/>
          </a:p>
          <a:p>
            <a:r>
              <a:rPr lang="en-US" dirty="0"/>
              <a:t> 	</a:t>
            </a:r>
            <a:r>
              <a:rPr lang="en-US" dirty="0" err="1"/>
              <a:t>Менаџерот</a:t>
            </a:r>
            <a:r>
              <a:rPr lang="en-US" dirty="0"/>
              <a:t> </a:t>
            </a:r>
            <a:r>
              <a:rPr lang="en-US" dirty="0" err="1"/>
              <a:t>извршува</a:t>
            </a:r>
            <a:r>
              <a:rPr lang="en-US" dirty="0"/>
              <a:t> </a:t>
            </a:r>
            <a:r>
              <a:rPr lang="en-US" dirty="0" err="1"/>
              <a:t>голем</a:t>
            </a:r>
            <a:r>
              <a:rPr lang="en-US" dirty="0"/>
              <a:t> </a:t>
            </a:r>
            <a:r>
              <a:rPr lang="en-US" dirty="0" err="1"/>
              <a:t>обем</a:t>
            </a:r>
            <a:r>
              <a:rPr lang="en-US" dirty="0"/>
              <a:t> </a:t>
            </a:r>
            <a:r>
              <a:rPr lang="en-US" dirty="0" err="1"/>
              <a:t>на</a:t>
            </a:r>
            <a:r>
              <a:rPr lang="en-US" dirty="0"/>
              <a:t> </a:t>
            </a:r>
            <a:r>
              <a:rPr lang="en-US" dirty="0" err="1"/>
              <a:t>работа</a:t>
            </a:r>
            <a:r>
              <a:rPr lang="en-US" dirty="0"/>
              <a:t> </a:t>
            </a:r>
            <a:r>
              <a:rPr lang="en-US" dirty="0" err="1"/>
              <a:t>континуирано</a:t>
            </a:r>
            <a:r>
              <a:rPr lang="en-US" dirty="0"/>
              <a:t>, </a:t>
            </a:r>
            <a:r>
              <a:rPr lang="en-US" dirty="0" err="1"/>
              <a:t>без</a:t>
            </a:r>
            <a:r>
              <a:rPr lang="en-US" dirty="0"/>
              <a:t> </a:t>
            </a:r>
            <a:r>
              <a:rPr lang="en-US" dirty="0" err="1"/>
              <a:t>прекини</a:t>
            </a:r>
            <a:r>
              <a:rPr lang="en-US" dirty="0"/>
              <a:t>. </a:t>
            </a:r>
            <a:r>
              <a:rPr lang="en-US" dirty="0" err="1"/>
              <a:t>Менаџерската</a:t>
            </a:r>
            <a:r>
              <a:rPr lang="en-US" dirty="0"/>
              <a:t> </a:t>
            </a:r>
            <a:r>
              <a:rPr lang="en-US" dirty="0" err="1"/>
              <a:t>работа</a:t>
            </a:r>
            <a:r>
              <a:rPr lang="en-US" dirty="0"/>
              <a:t> е </a:t>
            </a:r>
            <a:r>
              <a:rPr lang="en-US" dirty="0" err="1"/>
              <a:t>со</a:t>
            </a:r>
            <a:r>
              <a:rPr lang="en-US" dirty="0"/>
              <a:t> </a:t>
            </a:r>
            <a:r>
              <a:rPr lang="en-US" dirty="0" err="1"/>
              <a:t>брзо</a:t>
            </a:r>
            <a:r>
              <a:rPr lang="en-US" dirty="0"/>
              <a:t> </a:t>
            </a:r>
            <a:r>
              <a:rPr lang="en-US" dirty="0" err="1"/>
              <a:t>темпо</a:t>
            </a:r>
            <a:r>
              <a:rPr lang="en-US" dirty="0"/>
              <a:t> и </a:t>
            </a:r>
            <a:r>
              <a:rPr lang="en-US" dirty="0" err="1"/>
              <a:t>бара</a:t>
            </a:r>
            <a:r>
              <a:rPr lang="en-US" dirty="0"/>
              <a:t> </a:t>
            </a:r>
            <a:r>
              <a:rPr lang="en-US" dirty="0" err="1"/>
              <a:t>огромна</a:t>
            </a:r>
            <a:r>
              <a:rPr lang="en-US" dirty="0"/>
              <a:t> </a:t>
            </a:r>
            <a:r>
              <a:rPr lang="en-US" dirty="0" err="1"/>
              <a:t>енергија</a:t>
            </a:r>
            <a:r>
              <a:rPr lang="en-US" dirty="0"/>
              <a:t>. </a:t>
            </a:r>
            <a:r>
              <a:rPr lang="en-US" dirty="0" err="1"/>
              <a:t>Според</a:t>
            </a:r>
            <a:r>
              <a:rPr lang="en-US" dirty="0"/>
              <a:t> </a:t>
            </a:r>
            <a:r>
              <a:rPr lang="en-US" dirty="0" err="1"/>
              <a:t>некои</a:t>
            </a:r>
            <a:r>
              <a:rPr lang="en-US" dirty="0"/>
              <a:t> </a:t>
            </a:r>
            <a:r>
              <a:rPr lang="en-US" dirty="0" err="1"/>
              <a:t>истражувања</a:t>
            </a:r>
            <a:r>
              <a:rPr lang="en-US" dirty="0"/>
              <a:t> </a:t>
            </a:r>
            <a:r>
              <a:rPr lang="en-US" dirty="0" err="1"/>
              <a:t>се</a:t>
            </a:r>
            <a:r>
              <a:rPr lang="en-US" dirty="0"/>
              <a:t> </a:t>
            </a:r>
            <a:r>
              <a:rPr lang="en-US" dirty="0" err="1"/>
              <a:t>смета</a:t>
            </a:r>
            <a:r>
              <a:rPr lang="en-US" dirty="0"/>
              <a:t> </a:t>
            </a:r>
            <a:r>
              <a:rPr lang="en-US" dirty="0" err="1"/>
              <a:t>дека</a:t>
            </a:r>
            <a:r>
              <a:rPr lang="en-US" dirty="0"/>
              <a:t> </a:t>
            </a:r>
            <a:r>
              <a:rPr lang="en-US" dirty="0" err="1"/>
              <a:t>менаџерот</a:t>
            </a:r>
            <a:r>
              <a:rPr lang="en-US" dirty="0"/>
              <a:t> </a:t>
            </a:r>
            <a:r>
              <a:rPr lang="en-US" dirty="0" err="1"/>
              <a:t>просечно</a:t>
            </a:r>
            <a:r>
              <a:rPr lang="en-US" dirty="0"/>
              <a:t>  </a:t>
            </a:r>
            <a:r>
              <a:rPr lang="en-US" dirty="0" err="1"/>
              <a:t>во</a:t>
            </a:r>
            <a:r>
              <a:rPr lang="en-US" dirty="0"/>
              <a:t> </a:t>
            </a:r>
            <a:r>
              <a:rPr lang="en-US" dirty="0" err="1"/>
              <a:t>еден</a:t>
            </a:r>
            <a:r>
              <a:rPr lang="en-US" dirty="0"/>
              <a:t> </a:t>
            </a:r>
            <a:r>
              <a:rPr lang="en-US" dirty="0" err="1"/>
              <a:t>ден</a:t>
            </a:r>
            <a:r>
              <a:rPr lang="en-US" dirty="0"/>
              <a:t> </a:t>
            </a:r>
            <a:r>
              <a:rPr lang="en-US" dirty="0" err="1"/>
              <a:t>разгледува</a:t>
            </a:r>
            <a:r>
              <a:rPr lang="en-US" dirty="0"/>
              <a:t> </a:t>
            </a:r>
            <a:r>
              <a:rPr lang="en-US" dirty="0" err="1"/>
              <a:t>по</a:t>
            </a:r>
            <a:r>
              <a:rPr lang="en-US" dirty="0"/>
              <a:t> 36 </a:t>
            </a:r>
            <a:r>
              <a:rPr lang="en-US" dirty="0" err="1"/>
              <a:t>мејлови</a:t>
            </a:r>
            <a:r>
              <a:rPr lang="en-US" dirty="0"/>
              <a:t>, </a:t>
            </a:r>
            <a:r>
              <a:rPr lang="en-US" dirty="0" err="1"/>
              <a:t>присуствува</a:t>
            </a:r>
            <a:r>
              <a:rPr lang="en-US" dirty="0"/>
              <a:t> </a:t>
            </a:r>
            <a:r>
              <a:rPr lang="en-US" dirty="0" err="1"/>
              <a:t>на</a:t>
            </a:r>
            <a:r>
              <a:rPr lang="en-US" dirty="0"/>
              <a:t> 8 </a:t>
            </a:r>
            <a:r>
              <a:rPr lang="en-US" dirty="0" err="1"/>
              <a:t>состаноци</a:t>
            </a:r>
            <a:r>
              <a:rPr lang="en-US" dirty="0"/>
              <a:t> и </a:t>
            </a:r>
            <a:r>
              <a:rPr lang="en-US" dirty="0" err="1"/>
              <a:t>прави</a:t>
            </a:r>
            <a:r>
              <a:rPr lang="en-US" dirty="0"/>
              <a:t> </a:t>
            </a:r>
            <a:r>
              <a:rPr lang="en-US" dirty="0" err="1"/>
              <a:t>обиколка</a:t>
            </a:r>
            <a:r>
              <a:rPr lang="en-US" dirty="0"/>
              <a:t> </a:t>
            </a:r>
            <a:r>
              <a:rPr lang="en-US" dirty="0" err="1"/>
              <a:t>на</a:t>
            </a:r>
            <a:r>
              <a:rPr lang="en-US" dirty="0"/>
              <a:t> </a:t>
            </a:r>
            <a:r>
              <a:rPr lang="en-US" dirty="0" err="1"/>
              <a:t>целата</a:t>
            </a:r>
            <a:r>
              <a:rPr lang="en-US" dirty="0"/>
              <a:t> </a:t>
            </a:r>
            <a:r>
              <a:rPr lang="en-US" dirty="0" err="1"/>
              <a:t>компанија</a:t>
            </a:r>
            <a:r>
              <a:rPr lang="en-US" dirty="0"/>
              <a:t>. </a:t>
            </a:r>
            <a:r>
              <a:rPr lang="en-US" dirty="0" err="1"/>
              <a:t>Штом</a:t>
            </a:r>
            <a:r>
              <a:rPr lang="en-US" dirty="0"/>
              <a:t> </a:t>
            </a:r>
            <a:r>
              <a:rPr lang="en-US" dirty="0" err="1"/>
              <a:t>ќе</a:t>
            </a:r>
            <a:r>
              <a:rPr lang="en-US" dirty="0"/>
              <a:t> </a:t>
            </a:r>
            <a:r>
              <a:rPr lang="en-US" dirty="0" err="1"/>
              <a:t>се</a:t>
            </a:r>
            <a:r>
              <a:rPr lang="en-US" dirty="0"/>
              <a:t> </a:t>
            </a:r>
            <a:r>
              <a:rPr lang="en-US" dirty="0" err="1"/>
              <a:t>испланира</a:t>
            </a:r>
            <a:r>
              <a:rPr lang="en-US" dirty="0"/>
              <a:t> </a:t>
            </a:r>
            <a:r>
              <a:rPr lang="en-US" dirty="0" err="1"/>
              <a:t>денот</a:t>
            </a:r>
            <a:r>
              <a:rPr lang="en-US" dirty="0"/>
              <a:t> </a:t>
            </a:r>
            <a:r>
              <a:rPr lang="en-US" dirty="0" err="1"/>
              <a:t>се</a:t>
            </a:r>
            <a:r>
              <a:rPr lang="en-US" dirty="0"/>
              <a:t> </a:t>
            </a:r>
            <a:r>
              <a:rPr lang="en-US" dirty="0" err="1"/>
              <a:t>случуваат</a:t>
            </a:r>
            <a:r>
              <a:rPr lang="en-US" dirty="0"/>
              <a:t> </a:t>
            </a:r>
            <a:r>
              <a:rPr lang="en-US" dirty="0" err="1"/>
              <a:t>неочекувани</a:t>
            </a:r>
            <a:r>
              <a:rPr lang="en-US" dirty="0"/>
              <a:t> </a:t>
            </a:r>
            <a:r>
              <a:rPr lang="en-US" dirty="0" err="1"/>
              <a:t>прекини</a:t>
            </a:r>
            <a:r>
              <a:rPr lang="en-US" dirty="0"/>
              <a:t>. </a:t>
            </a:r>
            <a:r>
              <a:rPr lang="en-US" dirty="0" err="1"/>
              <a:t>Се</a:t>
            </a:r>
            <a:r>
              <a:rPr lang="en-US" dirty="0"/>
              <a:t> </a:t>
            </a:r>
            <a:r>
              <a:rPr lang="en-US" dirty="0" err="1"/>
              <a:t>бараат</a:t>
            </a:r>
            <a:r>
              <a:rPr lang="en-US" dirty="0"/>
              <a:t> </a:t>
            </a:r>
            <a:r>
              <a:rPr lang="en-US" dirty="0" err="1"/>
              <a:t>нови</a:t>
            </a:r>
            <a:r>
              <a:rPr lang="en-US" dirty="0"/>
              <a:t> </a:t>
            </a:r>
            <a:r>
              <a:rPr lang="en-US" dirty="0" err="1"/>
              <a:t>состаноци</a:t>
            </a:r>
            <a:r>
              <a:rPr lang="en-US" dirty="0"/>
              <a:t> , а и </a:t>
            </a:r>
            <a:r>
              <a:rPr lang="en-US" dirty="0" err="1"/>
              <a:t>кога</a:t>
            </a:r>
            <a:r>
              <a:rPr lang="en-US" dirty="0"/>
              <a:t> </a:t>
            </a:r>
            <a:r>
              <a:rPr lang="en-US" dirty="0" err="1"/>
              <a:t>се</a:t>
            </a:r>
            <a:r>
              <a:rPr lang="en-US" dirty="0"/>
              <a:t> </a:t>
            </a:r>
            <a:r>
              <a:rPr lang="en-US" dirty="0" err="1"/>
              <a:t>надвор</a:t>
            </a:r>
            <a:r>
              <a:rPr lang="en-US" dirty="0"/>
              <a:t> </a:t>
            </a:r>
            <a:r>
              <a:rPr lang="en-US" dirty="0" err="1"/>
              <a:t>од</a:t>
            </a:r>
            <a:r>
              <a:rPr lang="en-US" dirty="0"/>
              <a:t> </a:t>
            </a:r>
            <a:r>
              <a:rPr lang="en-US" dirty="0" err="1"/>
              <a:t>канцеларијата</a:t>
            </a:r>
            <a:r>
              <a:rPr lang="en-US" dirty="0"/>
              <a:t> </a:t>
            </a:r>
            <a:r>
              <a:rPr lang="en-US" dirty="0" err="1"/>
              <a:t>читаат</a:t>
            </a:r>
            <a:r>
              <a:rPr lang="en-US" dirty="0"/>
              <a:t> </a:t>
            </a:r>
            <a:r>
              <a:rPr lang="en-US" dirty="0" err="1"/>
              <a:t>нешто</a:t>
            </a:r>
            <a:r>
              <a:rPr lang="en-US" dirty="0"/>
              <a:t> </a:t>
            </a:r>
            <a:r>
              <a:rPr lang="en-US" dirty="0" err="1"/>
              <a:t>поврзано</a:t>
            </a:r>
            <a:r>
              <a:rPr lang="en-US" dirty="0"/>
              <a:t> </a:t>
            </a:r>
            <a:r>
              <a:rPr lang="en-US" dirty="0" err="1"/>
              <a:t>со</a:t>
            </a:r>
            <a:r>
              <a:rPr lang="en-US" dirty="0"/>
              <a:t> </a:t>
            </a:r>
            <a:r>
              <a:rPr lang="en-US" dirty="0" err="1"/>
              <a:t>работата</a:t>
            </a:r>
            <a:r>
              <a:rPr lang="en-US" dirty="0"/>
              <a:t>, </a:t>
            </a:r>
            <a:r>
              <a:rPr lang="en-US" dirty="0" err="1"/>
              <a:t>папирологија</a:t>
            </a:r>
            <a:r>
              <a:rPr lang="en-US" dirty="0"/>
              <a:t> и </a:t>
            </a:r>
            <a:r>
              <a:rPr lang="en-US" dirty="0" err="1"/>
              <a:t>мејлови</a:t>
            </a:r>
            <a:r>
              <a:rPr lang="en-US" dirty="0"/>
              <a:t>. </a:t>
            </a:r>
          </a:p>
          <a:p>
            <a:r>
              <a:rPr lang="en-US" dirty="0"/>
              <a:t>	</a:t>
            </a:r>
            <a:r>
              <a:rPr lang="en-US" dirty="0" err="1"/>
              <a:t>На</a:t>
            </a:r>
            <a:r>
              <a:rPr lang="en-US" dirty="0"/>
              <a:t> </a:t>
            </a:r>
            <a:r>
              <a:rPr lang="en-US" dirty="0" err="1"/>
              <a:t>интернационалниот</a:t>
            </a:r>
            <a:r>
              <a:rPr lang="en-US" dirty="0"/>
              <a:t> </a:t>
            </a:r>
            <a:r>
              <a:rPr lang="en-US" dirty="0" err="1"/>
              <a:t>аеродром</a:t>
            </a:r>
            <a:r>
              <a:rPr lang="en-US" dirty="0"/>
              <a:t> </a:t>
            </a:r>
            <a:r>
              <a:rPr lang="en-US" dirty="0" err="1"/>
              <a:t>во</a:t>
            </a:r>
            <a:r>
              <a:rPr lang="en-US" dirty="0"/>
              <a:t> </a:t>
            </a:r>
            <a:r>
              <a:rPr lang="en-US" dirty="0" err="1"/>
              <a:t>Чикаго</a:t>
            </a:r>
            <a:r>
              <a:rPr lang="en-US" dirty="0"/>
              <a:t>, </a:t>
            </a:r>
            <a:r>
              <a:rPr lang="en-US" dirty="0" err="1"/>
              <a:t>еден</a:t>
            </a:r>
            <a:r>
              <a:rPr lang="en-US" dirty="0"/>
              <a:t> </a:t>
            </a:r>
            <a:r>
              <a:rPr lang="en-US" dirty="0" err="1"/>
              <a:t>петок</a:t>
            </a:r>
            <a:r>
              <a:rPr lang="en-US" dirty="0"/>
              <a:t> </a:t>
            </a:r>
            <a:r>
              <a:rPr lang="en-US" dirty="0" err="1"/>
              <a:t>менаџерот</a:t>
            </a:r>
            <a:r>
              <a:rPr lang="en-US" dirty="0"/>
              <a:t> </a:t>
            </a:r>
            <a:r>
              <a:rPr lang="en-US" dirty="0" err="1"/>
              <a:t>Хју</a:t>
            </a:r>
            <a:r>
              <a:rPr lang="en-US" dirty="0"/>
              <a:t> </a:t>
            </a:r>
            <a:r>
              <a:rPr lang="en-US" dirty="0" err="1"/>
              <a:t>Марфи</a:t>
            </a:r>
            <a:r>
              <a:rPr lang="en-US" dirty="0"/>
              <a:t> </a:t>
            </a:r>
            <a:r>
              <a:rPr lang="en-US" dirty="0" err="1"/>
              <a:t>комуницирал</a:t>
            </a:r>
            <a:r>
              <a:rPr lang="en-US" dirty="0"/>
              <a:t> </a:t>
            </a:r>
            <a:r>
              <a:rPr lang="en-US" dirty="0" err="1"/>
              <a:t>со</a:t>
            </a:r>
            <a:r>
              <a:rPr lang="en-US" dirty="0"/>
              <a:t> </a:t>
            </a:r>
            <a:r>
              <a:rPr lang="en-US" dirty="0" err="1"/>
              <a:t>околу</a:t>
            </a:r>
            <a:r>
              <a:rPr lang="en-US" dirty="0"/>
              <a:t> 45 </a:t>
            </a:r>
            <a:r>
              <a:rPr lang="en-US" dirty="0" err="1"/>
              <a:t>вработени</a:t>
            </a:r>
            <a:r>
              <a:rPr lang="en-US" dirty="0"/>
              <a:t>, </a:t>
            </a:r>
            <a:r>
              <a:rPr lang="en-US" dirty="0" err="1"/>
              <a:t>слушал</a:t>
            </a:r>
            <a:r>
              <a:rPr lang="en-US" dirty="0"/>
              <a:t> </a:t>
            </a:r>
            <a:r>
              <a:rPr lang="en-US" dirty="0" err="1"/>
              <a:t>жалби</a:t>
            </a:r>
            <a:r>
              <a:rPr lang="en-US" dirty="0"/>
              <a:t> </a:t>
            </a:r>
            <a:r>
              <a:rPr lang="en-US" dirty="0" err="1"/>
              <a:t>од</a:t>
            </a:r>
            <a:r>
              <a:rPr lang="en-US" dirty="0"/>
              <a:t> </a:t>
            </a:r>
            <a:r>
              <a:rPr lang="en-US" dirty="0" err="1"/>
              <a:t>локални</a:t>
            </a:r>
            <a:r>
              <a:rPr lang="en-US" dirty="0"/>
              <a:t> </a:t>
            </a:r>
            <a:r>
              <a:rPr lang="en-US" dirty="0" err="1"/>
              <a:t>жители</a:t>
            </a:r>
            <a:r>
              <a:rPr lang="en-US" dirty="0"/>
              <a:t> </a:t>
            </a:r>
            <a:r>
              <a:rPr lang="en-US" dirty="0" err="1"/>
              <a:t>за</a:t>
            </a:r>
            <a:r>
              <a:rPr lang="en-US" dirty="0"/>
              <a:t> </a:t>
            </a:r>
            <a:r>
              <a:rPr lang="en-US" dirty="0" err="1"/>
              <a:t>вревата</a:t>
            </a:r>
            <a:r>
              <a:rPr lang="en-US" dirty="0"/>
              <a:t>, </a:t>
            </a:r>
            <a:r>
              <a:rPr lang="en-US" dirty="0" err="1"/>
              <a:t>се</a:t>
            </a:r>
            <a:r>
              <a:rPr lang="en-US" dirty="0"/>
              <a:t> </a:t>
            </a:r>
            <a:r>
              <a:rPr lang="en-US" dirty="0" err="1"/>
              <a:t>сретнал</a:t>
            </a:r>
            <a:r>
              <a:rPr lang="en-US" dirty="0"/>
              <a:t> </a:t>
            </a:r>
            <a:r>
              <a:rPr lang="en-US" dirty="0" err="1"/>
              <a:t>со</a:t>
            </a:r>
            <a:r>
              <a:rPr lang="en-US" dirty="0"/>
              <a:t> </a:t>
            </a:r>
            <a:r>
              <a:rPr lang="en-US" dirty="0" err="1"/>
              <a:t>незадоволните</a:t>
            </a:r>
            <a:r>
              <a:rPr lang="en-US" dirty="0"/>
              <a:t> </a:t>
            </a:r>
            <a:r>
              <a:rPr lang="en-US" dirty="0" err="1"/>
              <a:t>директори</a:t>
            </a:r>
            <a:r>
              <a:rPr lang="en-US" dirty="0"/>
              <a:t> </a:t>
            </a:r>
            <a:r>
              <a:rPr lang="en-US" dirty="0" err="1"/>
              <a:t>на</a:t>
            </a:r>
            <a:r>
              <a:rPr lang="en-US" dirty="0"/>
              <a:t> </a:t>
            </a:r>
            <a:r>
              <a:rPr lang="en-US" dirty="0" err="1"/>
              <a:t>една</a:t>
            </a:r>
            <a:r>
              <a:rPr lang="en-US" dirty="0"/>
              <a:t> </a:t>
            </a:r>
            <a:r>
              <a:rPr lang="en-US" dirty="0" err="1"/>
              <a:t>партнерска</a:t>
            </a:r>
            <a:r>
              <a:rPr lang="en-US" dirty="0"/>
              <a:t> </a:t>
            </a:r>
            <a:r>
              <a:rPr lang="en-US" dirty="0" err="1"/>
              <a:t>команија</a:t>
            </a:r>
            <a:r>
              <a:rPr lang="en-US" dirty="0"/>
              <a:t>, </a:t>
            </a:r>
            <a:r>
              <a:rPr lang="en-US" dirty="0" err="1"/>
              <a:t>го</a:t>
            </a:r>
            <a:r>
              <a:rPr lang="en-US" dirty="0"/>
              <a:t> </a:t>
            </a:r>
            <a:r>
              <a:rPr lang="en-US" dirty="0" err="1"/>
              <a:t>смирувал</a:t>
            </a:r>
            <a:r>
              <a:rPr lang="en-US" dirty="0"/>
              <a:t> </a:t>
            </a:r>
            <a:r>
              <a:rPr lang="en-US" dirty="0" err="1"/>
              <a:t>шпанскиот</a:t>
            </a:r>
            <a:r>
              <a:rPr lang="en-US" dirty="0"/>
              <a:t> </a:t>
            </a:r>
            <a:r>
              <a:rPr lang="en-US" dirty="0" err="1"/>
              <a:t>градски</a:t>
            </a:r>
            <a:r>
              <a:rPr lang="en-US" dirty="0"/>
              <a:t> </a:t>
            </a:r>
            <a:r>
              <a:rPr lang="en-US" dirty="0" err="1"/>
              <a:t>одборник</a:t>
            </a:r>
            <a:r>
              <a:rPr lang="en-US" dirty="0"/>
              <a:t> </a:t>
            </a:r>
            <a:r>
              <a:rPr lang="en-US" dirty="0" err="1"/>
              <a:t>кој</a:t>
            </a:r>
            <a:r>
              <a:rPr lang="en-US" dirty="0"/>
              <a:t> </a:t>
            </a:r>
            <a:r>
              <a:rPr lang="en-US" dirty="0" err="1"/>
              <a:t>се</a:t>
            </a:r>
            <a:r>
              <a:rPr lang="en-US" dirty="0"/>
              <a:t> </a:t>
            </a:r>
            <a:r>
              <a:rPr lang="en-US" dirty="0" err="1"/>
              <a:t>жалел</a:t>
            </a:r>
            <a:r>
              <a:rPr lang="en-US" dirty="0"/>
              <a:t> </a:t>
            </a:r>
            <a:r>
              <a:rPr lang="en-US" dirty="0" err="1"/>
              <a:t>на</a:t>
            </a:r>
            <a:r>
              <a:rPr lang="en-US" dirty="0"/>
              <a:t> </a:t>
            </a:r>
            <a:r>
              <a:rPr lang="en-US" dirty="0" err="1"/>
              <a:t>дискриминација</a:t>
            </a:r>
            <a:r>
              <a:rPr lang="en-US" dirty="0"/>
              <a:t> </a:t>
            </a:r>
            <a:r>
              <a:rPr lang="en-US" dirty="0" err="1"/>
              <a:t>на</a:t>
            </a:r>
            <a:r>
              <a:rPr lang="en-US" dirty="0"/>
              <a:t> </a:t>
            </a:r>
            <a:r>
              <a:rPr lang="en-US" dirty="0" err="1"/>
              <a:t>мексиканските</a:t>
            </a:r>
            <a:r>
              <a:rPr lang="en-US" dirty="0"/>
              <a:t> </a:t>
            </a:r>
            <a:r>
              <a:rPr lang="en-US" dirty="0" err="1"/>
              <a:t>патници</a:t>
            </a:r>
            <a:r>
              <a:rPr lang="en-US" dirty="0"/>
              <a:t>, </a:t>
            </a:r>
            <a:r>
              <a:rPr lang="en-US" dirty="0" err="1"/>
              <a:t>ги</a:t>
            </a:r>
            <a:r>
              <a:rPr lang="en-US" dirty="0"/>
              <a:t> </a:t>
            </a:r>
            <a:r>
              <a:rPr lang="en-US" dirty="0" err="1"/>
              <a:t>обиколувал</a:t>
            </a:r>
            <a:r>
              <a:rPr lang="en-US" dirty="0"/>
              <a:t> </a:t>
            </a:r>
            <a:r>
              <a:rPr lang="en-US" dirty="0" err="1"/>
              <a:t>пожарникарските</a:t>
            </a:r>
            <a:r>
              <a:rPr lang="en-US" dirty="0"/>
              <a:t> </a:t>
            </a:r>
            <a:r>
              <a:rPr lang="en-US" dirty="0" err="1"/>
              <a:t>станици</a:t>
            </a:r>
            <a:r>
              <a:rPr lang="en-US" dirty="0"/>
              <a:t> </a:t>
            </a:r>
            <a:r>
              <a:rPr lang="en-US" dirty="0" err="1"/>
              <a:t>на</a:t>
            </a:r>
            <a:r>
              <a:rPr lang="en-US" dirty="0"/>
              <a:t> </a:t>
            </a:r>
            <a:r>
              <a:rPr lang="en-US" dirty="0" err="1"/>
              <a:t>аеродромот</a:t>
            </a:r>
            <a:r>
              <a:rPr lang="en-US" dirty="0"/>
              <a:t>... </a:t>
            </a:r>
            <a:r>
              <a:rPr lang="en-US" dirty="0" err="1"/>
              <a:t>Темпото</a:t>
            </a:r>
            <a:r>
              <a:rPr lang="en-US" dirty="0"/>
              <a:t> </a:t>
            </a:r>
            <a:r>
              <a:rPr lang="en-US" dirty="0" err="1"/>
              <a:t>на</a:t>
            </a:r>
            <a:r>
              <a:rPr lang="en-US" dirty="0"/>
              <a:t> </a:t>
            </a:r>
            <a:r>
              <a:rPr lang="en-US" dirty="0" err="1"/>
              <a:t>работа</a:t>
            </a:r>
            <a:r>
              <a:rPr lang="en-US" dirty="0"/>
              <a:t> </a:t>
            </a:r>
            <a:r>
              <a:rPr lang="en-US" dirty="0" err="1"/>
              <a:t>на</a:t>
            </a:r>
            <a:r>
              <a:rPr lang="en-US" dirty="0"/>
              <a:t> </a:t>
            </a:r>
            <a:r>
              <a:rPr lang="mk-MK" dirty="0"/>
              <a:t>М</a:t>
            </a:r>
            <a:r>
              <a:rPr lang="en-US" dirty="0" err="1"/>
              <a:t>арфи</a:t>
            </a:r>
            <a:r>
              <a:rPr lang="en-US" dirty="0"/>
              <a:t> е </a:t>
            </a:r>
            <a:r>
              <a:rPr lang="en-US" dirty="0" err="1"/>
              <a:t>типи</a:t>
            </a:r>
            <a:r>
              <a:rPr lang="mk-MK" dirty="0"/>
              <a:t>ч</a:t>
            </a:r>
            <a:r>
              <a:rPr lang="en-US" dirty="0" err="1"/>
              <a:t>но</a:t>
            </a:r>
            <a:r>
              <a:rPr lang="en-US" dirty="0"/>
              <a:t> </a:t>
            </a:r>
            <a:r>
              <a:rPr lang="en-US" dirty="0" err="1"/>
              <a:t>за</a:t>
            </a:r>
            <a:r>
              <a:rPr lang="en-US" dirty="0"/>
              <a:t> </a:t>
            </a:r>
            <a:r>
              <a:rPr lang="en-US" dirty="0" err="1"/>
              <a:t>многу</a:t>
            </a:r>
            <a:r>
              <a:rPr lang="en-US" dirty="0"/>
              <a:t> </a:t>
            </a:r>
            <a:r>
              <a:rPr lang="en-US" dirty="0" err="1"/>
              <a:t>современи</a:t>
            </a:r>
            <a:r>
              <a:rPr lang="en-US" dirty="0"/>
              <a:t> </a:t>
            </a:r>
            <a:r>
              <a:rPr lang="en-US" dirty="0" err="1"/>
              <a:t>менаџери</a:t>
            </a:r>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mk-MK" dirty="0" smtClean="0"/>
              <a:t>Вежба</a:t>
            </a:r>
            <a:endParaRPr lang="en-US" dirty="0"/>
          </a:p>
        </p:txBody>
      </p:sp>
      <p:sp>
        <p:nvSpPr>
          <p:cNvPr id="3" name="Content Placeholder 2"/>
          <p:cNvSpPr>
            <a:spLocks noGrp="1"/>
          </p:cNvSpPr>
          <p:nvPr>
            <p:ph idx="1"/>
          </p:nvPr>
        </p:nvSpPr>
        <p:spPr/>
        <p:txBody>
          <a:bodyPr/>
          <a:lstStyle/>
          <a:p>
            <a:r>
              <a:rPr lang="mk-MK" b="1" dirty="0"/>
              <a:t>Размисли:</a:t>
            </a:r>
            <a:r>
              <a:rPr lang="mk-MK" dirty="0"/>
              <a:t> Дали сте подготвени да работите како менаџер?Зошто да/не. Имајте ги предвид тешкото темпо и различноста на активностите кои ги извршуваат менаџерите. Дали сте спремни да направите лична трансформација за да можете да ангажирате и координирате други луѓе?Зошто да/не.</a:t>
            </a:r>
            <a:endParaRPr lang="en-US" dirty="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404</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Нивоа на менаџментот </vt:lpstr>
      <vt:lpstr>Врвно ниво</vt:lpstr>
      <vt:lpstr>Средно ниво</vt:lpstr>
      <vt:lpstr>Најниско ниво</vt:lpstr>
      <vt:lpstr>Вежба:</vt:lpstr>
      <vt:lpstr>Вежба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Нивоа на менаџментот </dc:title>
  <dc:creator>Kredo1</dc:creator>
  <cp:lastModifiedBy>Kredo1</cp:lastModifiedBy>
  <cp:revision>4</cp:revision>
  <dcterms:created xsi:type="dcterms:W3CDTF">2020-03-17T17:32:16Z</dcterms:created>
  <dcterms:modified xsi:type="dcterms:W3CDTF">2020-03-17T18:00:39Z</dcterms:modified>
</cp:coreProperties>
</file>