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ppt/_rels/presentation.xml.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_rels/slideLayout3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9.xml.rels" ContentType="application/vnd.openxmlformats-package.relationships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s/_rels/slide5.xml.rels" ContentType="application/vnd.openxmlformats-package.relationships+xml"/>
  <Override PartName="/ppt/slides/_rels/slide2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1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media/image5.png" ContentType="image/png"/>
  <Override PartName="/ppt/media/image4.jpeg" ContentType="image/jpeg"/>
  <Override PartName="/ppt/media/image14.png" ContentType="image/png"/>
  <Override PartName="/ppt/media/image3.jpeg" ContentType="image/jpeg"/>
  <Override PartName="/ppt/media/image11.png" ContentType="image/png"/>
  <Override PartName="/ppt/media/image6.png" ContentType="image/png"/>
  <Override PartName="/ppt/media/image1.jpeg" ContentType="image/jpeg"/>
  <Override PartName="/ppt/media/image8.png" ContentType="image/png"/>
  <Override PartName="/ppt/media/image2.jpeg" ContentType="image/jpeg"/>
  <Override PartName="/ppt/media/image7.png" ContentType="image/png"/>
  <Override PartName="/ppt/media/image15.png" ContentType="image/png"/>
  <Override PartName="/ppt/media/image16.png" ContentType="image/png"/>
  <Override PartName="/ppt/media/image13.png" ContentType="image/png"/>
  <Override PartName="/ppt/media/image12.png" ContentType="image/png"/>
  <Override PartName="/ppt/media/image10.png" ContentType="image/png"/>
  <Override PartName="/ppt/media/image9.png" ContentType="image/png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1.xml" ContentType="application/vnd.openxmlformats-officedocument.presentationml.slideMaster+xml"/>
  <Override PartName="/_rels/.rels" ContentType="application/vnd.openxmlformats-package.relationshi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Lucida Sans Unicode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ffffff"/>
              </a:solidFill>
              <a:latin typeface="Lucida Sans Unicode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ffffff"/>
              </a:solidFill>
              <a:latin typeface="Lucida Sans Unicode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Lucida Sans Unicode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ffffff"/>
              </a:solidFill>
              <a:latin typeface="Lucida Sans Unicode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ffffff"/>
              </a:solidFill>
              <a:latin typeface="Lucida Sans Unicode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ffffff"/>
              </a:solidFill>
              <a:latin typeface="Lucida Sans Unicode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ffffff"/>
              </a:solidFill>
              <a:latin typeface="Lucida Sans Unicode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Lucida Sans Unicode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ffffff"/>
              </a:solidFill>
              <a:latin typeface="Lucida Sans Unicode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ffffff"/>
              </a:solidFill>
              <a:latin typeface="Lucida Sans Unicode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ffffff"/>
              </a:solidFill>
              <a:latin typeface="Lucida Sans Unicode"/>
            </a:endParaRPr>
          </a:p>
        </p:txBody>
      </p:sp>
      <p:sp>
        <p:nvSpPr>
          <p:cNvPr id="4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ffffff"/>
              </a:solidFill>
              <a:latin typeface="Lucida Sans Unicode"/>
            </a:endParaRPr>
          </a:p>
        </p:txBody>
      </p:sp>
      <p:sp>
        <p:nvSpPr>
          <p:cNvPr id="49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ffffff"/>
              </a:solidFill>
              <a:latin typeface="Lucida Sans Unicode"/>
            </a:endParaRPr>
          </a:p>
        </p:txBody>
      </p:sp>
      <p:sp>
        <p:nvSpPr>
          <p:cNvPr id="50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ffffff"/>
              </a:solidFill>
              <a:latin typeface="Lucida Sans Unicode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Lucida Sans Unicode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Lucida Sans Unicode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ffffff"/>
              </a:solidFill>
              <a:latin typeface="Lucida Sans Unicode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Lucida Sans Unicode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ffffff"/>
              </a:solidFill>
              <a:latin typeface="Lucida Sans Unicode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ffffff"/>
              </a:solidFill>
              <a:latin typeface="Lucida Sans Unicode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Lucida Sans Unicode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Lucida Sans Unicode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ffffff"/>
              </a:solidFill>
              <a:latin typeface="Lucida Sans Unicode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ffffff"/>
              </a:solidFill>
              <a:latin typeface="Lucida Sans Unicode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ffffff"/>
              </a:solidFill>
              <a:latin typeface="Lucida Sans Unicode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Lucida Sans Unicode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Lucida Sans Unicode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ffffff"/>
              </a:solidFill>
              <a:latin typeface="Lucida Sans Unicode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ffffff"/>
              </a:solidFill>
              <a:latin typeface="Lucida Sans Unicode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ffffff"/>
              </a:solidFill>
              <a:latin typeface="Lucida Sans Unicode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Lucida Sans Unicode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ffffff"/>
              </a:solidFill>
              <a:latin typeface="Lucida Sans Unicode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ffffff"/>
              </a:solidFill>
              <a:latin typeface="Lucida Sans Unicode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ffffff"/>
              </a:solidFill>
              <a:latin typeface="Lucida Sans Unicode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Lucida Sans Unicode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ffffff"/>
              </a:solidFill>
              <a:latin typeface="Lucida Sans Unicode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ffffff"/>
              </a:solidFill>
              <a:latin typeface="Lucida Sans Unicode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Lucida Sans Unicode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ffffff"/>
              </a:solidFill>
              <a:latin typeface="Lucida Sans Unicode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ffffff"/>
              </a:solidFill>
              <a:latin typeface="Lucida Sans Unicode"/>
            </a:endParaRPr>
          </a:p>
        </p:txBody>
      </p:sp>
      <p:sp>
        <p:nvSpPr>
          <p:cNvPr id="8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ffffff"/>
              </a:solidFill>
              <a:latin typeface="Lucida Sans Unicode"/>
            </a:endParaRPr>
          </a:p>
        </p:txBody>
      </p:sp>
      <p:sp>
        <p:nvSpPr>
          <p:cNvPr id="8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ffffff"/>
              </a:solidFill>
              <a:latin typeface="Lucida Sans Unicode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Lucida Sans Unicode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ffffff"/>
              </a:solidFill>
              <a:latin typeface="Lucida Sans Unicode"/>
            </a:endParaRPr>
          </a:p>
        </p:txBody>
      </p:sp>
      <p:sp>
        <p:nvSpPr>
          <p:cNvPr id="9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ffffff"/>
              </a:solidFill>
              <a:latin typeface="Lucida Sans Unicode"/>
            </a:endParaRPr>
          </a:p>
        </p:txBody>
      </p:sp>
      <p:sp>
        <p:nvSpPr>
          <p:cNvPr id="9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ffffff"/>
              </a:solidFill>
              <a:latin typeface="Lucida Sans Unicode"/>
            </a:endParaRPr>
          </a:p>
        </p:txBody>
      </p:sp>
      <p:sp>
        <p:nvSpPr>
          <p:cNvPr id="9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ffffff"/>
              </a:solidFill>
              <a:latin typeface="Lucida Sans Unicode"/>
            </a:endParaRPr>
          </a:p>
        </p:txBody>
      </p:sp>
      <p:sp>
        <p:nvSpPr>
          <p:cNvPr id="9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ffffff"/>
              </a:solidFill>
              <a:latin typeface="Lucida Sans Unicode"/>
            </a:endParaRPr>
          </a:p>
        </p:txBody>
      </p:sp>
      <p:sp>
        <p:nvSpPr>
          <p:cNvPr id="9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ffffff"/>
              </a:solidFill>
              <a:latin typeface="Lucida Sans Unicode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Lucida Sans Unicode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Lucida Sans Unicode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ffffff"/>
              </a:solidFill>
              <a:latin typeface="Lucida Sans Unicode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Lucida Sans Unicode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ffffff"/>
              </a:solidFill>
              <a:latin typeface="Lucida Sans Unicode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ffffff"/>
              </a:solidFill>
              <a:latin typeface="Lucida Sans Unicode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Lucida Sans Unicode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Lucida Sans Unicode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ffffff"/>
              </a:solidFill>
              <a:latin typeface="Lucida Sans Unicode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Lucida Sans Unicode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ffffff"/>
              </a:solidFill>
              <a:latin typeface="Lucida Sans Unicode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ffffff"/>
              </a:solidFill>
              <a:latin typeface="Lucida Sans Unicode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ffffff"/>
              </a:solidFill>
              <a:latin typeface="Lucida Sans Unicode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Lucida Sans Unicode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ffffff"/>
              </a:solidFill>
              <a:latin typeface="Lucida Sans Unicode"/>
            </a:endParaRPr>
          </a:p>
        </p:txBody>
      </p:sp>
      <p:sp>
        <p:nvSpPr>
          <p:cNvPr id="1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ffffff"/>
              </a:solidFill>
              <a:latin typeface="Lucida Sans Unicode"/>
            </a:endParaRPr>
          </a:p>
        </p:txBody>
      </p:sp>
      <p:sp>
        <p:nvSpPr>
          <p:cNvPr id="1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ffffff"/>
              </a:solidFill>
              <a:latin typeface="Lucida Sans Unicode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Lucida Sans Unicode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ffffff"/>
              </a:solidFill>
              <a:latin typeface="Lucida Sans Unicode"/>
            </a:endParaRPr>
          </a:p>
        </p:txBody>
      </p:sp>
      <p:sp>
        <p:nvSpPr>
          <p:cNvPr id="1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ffffff"/>
              </a:solidFill>
              <a:latin typeface="Lucida Sans Unicode"/>
            </a:endParaRPr>
          </a:p>
        </p:txBody>
      </p:sp>
      <p:sp>
        <p:nvSpPr>
          <p:cNvPr id="1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ffffff"/>
              </a:solidFill>
              <a:latin typeface="Lucida Sans Unicode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Lucida Sans Unicode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ffffff"/>
              </a:solidFill>
              <a:latin typeface="Lucida Sans Unicode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ffffff"/>
              </a:solidFill>
              <a:latin typeface="Lucida Sans Unicode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Lucida Sans Unicode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ffffff"/>
              </a:solidFill>
              <a:latin typeface="Lucida Sans Unicode"/>
            </a:endParaRPr>
          </a:p>
        </p:txBody>
      </p:sp>
      <p:sp>
        <p:nvSpPr>
          <p:cNvPr id="1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ffffff"/>
              </a:solidFill>
              <a:latin typeface="Lucida Sans Unicode"/>
            </a:endParaRPr>
          </a:p>
        </p:txBody>
      </p:sp>
      <p:sp>
        <p:nvSpPr>
          <p:cNvPr id="13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ffffff"/>
              </a:solidFill>
              <a:latin typeface="Lucida Sans Unicode"/>
            </a:endParaRPr>
          </a:p>
        </p:txBody>
      </p:sp>
      <p:sp>
        <p:nvSpPr>
          <p:cNvPr id="133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ffffff"/>
              </a:solidFill>
              <a:latin typeface="Lucida Sans Unicode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Lucida Sans Unicode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ffffff"/>
              </a:solidFill>
              <a:latin typeface="Lucida Sans Unicode"/>
            </a:endParaRPr>
          </a:p>
        </p:txBody>
      </p:sp>
      <p:sp>
        <p:nvSpPr>
          <p:cNvPr id="136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ffffff"/>
              </a:solidFill>
              <a:latin typeface="Lucida Sans Unicode"/>
            </a:endParaRPr>
          </a:p>
        </p:txBody>
      </p:sp>
      <p:sp>
        <p:nvSpPr>
          <p:cNvPr id="137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ffffff"/>
              </a:solidFill>
              <a:latin typeface="Lucida Sans Unicode"/>
            </a:endParaRPr>
          </a:p>
        </p:txBody>
      </p:sp>
      <p:sp>
        <p:nvSpPr>
          <p:cNvPr id="13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ffffff"/>
              </a:solidFill>
              <a:latin typeface="Lucida Sans Unicode"/>
            </a:endParaRPr>
          </a:p>
        </p:txBody>
      </p:sp>
      <p:sp>
        <p:nvSpPr>
          <p:cNvPr id="139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ffffff"/>
              </a:solidFill>
              <a:latin typeface="Lucida Sans Unicode"/>
            </a:endParaRPr>
          </a:p>
        </p:txBody>
      </p:sp>
      <p:sp>
        <p:nvSpPr>
          <p:cNvPr id="140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ffffff"/>
              </a:solidFill>
              <a:latin typeface="Lucida Sans Unicode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Lucida Sans Unicode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ffffff"/>
              </a:solidFill>
              <a:latin typeface="Lucida Sans Unicode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ffffff"/>
              </a:solidFill>
              <a:latin typeface="Lucida Sans Unicode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Lucida Sans Unicode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Lucida Sans Unicode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ffffff"/>
              </a:solidFill>
              <a:latin typeface="Lucida Sans Unicode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ffffff"/>
              </a:solidFill>
              <a:latin typeface="Lucida Sans Unicode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ffffff"/>
              </a:solidFill>
              <a:latin typeface="Lucida Sans Unicode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Lucida Sans Unicode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ffffff"/>
              </a:solidFill>
              <a:latin typeface="Lucida Sans Unicode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ffffff"/>
              </a:solidFill>
              <a:latin typeface="Lucida Sans Unicode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ffffff"/>
              </a:solidFill>
              <a:latin typeface="Lucida Sans Unicode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Lucida Sans Unicode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ffffff"/>
              </a:solidFill>
              <a:latin typeface="Lucida Sans Unicode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ffffff"/>
              </a:solidFill>
              <a:latin typeface="Lucida Sans Unicode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700" spc="-1" strike="noStrike">
              <a:solidFill>
                <a:srgbClr val="ffffff"/>
              </a:solidFill>
              <a:latin typeface="Lucida Sans Unicode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3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4.jpe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 hidden="1"/>
          <p:cNvSpPr/>
          <p:nvPr/>
        </p:nvSpPr>
        <p:spPr>
          <a:xfrm>
            <a:off x="716400" y="5001840"/>
            <a:ext cx="3801600" cy="1442880"/>
          </a:xfrm>
          <a:custGeom>
            <a:avLst/>
            <a:gdLst/>
            <a:ahLst/>
            <a:rect l="l" t="t" r="r" b="b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 hidden="1"/>
          <p:cNvSpPr/>
          <p:nvPr/>
        </p:nvSpPr>
        <p:spPr>
          <a:xfrm>
            <a:off x="-53640" y="5785200"/>
            <a:ext cx="3801600" cy="837720"/>
          </a:xfrm>
          <a:custGeom>
            <a:avLst/>
            <a:gdLst/>
            <a:ahLst/>
            <a:rect l="l" t="t" r="r" b="b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CustomShape 3" hidden="1"/>
          <p:cNvSpPr/>
          <p:nvPr/>
        </p:nvSpPr>
        <p:spPr>
          <a:xfrm>
            <a:off x="-6120" y="5791320"/>
            <a:ext cx="3402000" cy="1080360"/>
          </a:xfrm>
          <a:prstGeom prst="rtTriangle">
            <a:avLst/>
          </a:prstGeom>
          <a:blipFill rotWithShape="0">
            <a:blip r:embed="rId2">
              <a:alphaModFix amt="50000"/>
            </a:blip>
            <a:tile/>
          </a:blipFill>
          <a:ln w="12600">
            <a:noFill/>
          </a:ln>
          <a:effectLst>
            <a:outerShdw blurRad="50800" dir="5400000" dist="3816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" name="Line 4"/>
          <p:cNvSpPr/>
          <p:nvPr/>
        </p:nvSpPr>
        <p:spPr>
          <a:xfrm>
            <a:off x="-9000" y="5787720"/>
            <a:ext cx="3405240" cy="1084320"/>
          </a:xfrm>
          <a:prstGeom prst="line">
            <a:avLst/>
          </a:prstGeom>
          <a:ln w="12240">
            <a:solidFill>
              <a:srgbClr val="b21e5c"/>
            </a:solidFill>
            <a:miter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" name="CustomShape 5"/>
          <p:cNvSpPr/>
          <p:nvPr/>
        </p:nvSpPr>
        <p:spPr>
          <a:xfrm>
            <a:off x="0" y="4664160"/>
            <a:ext cx="9150840" cy="360"/>
          </a:xfrm>
          <a:prstGeom prst="rtTriangle">
            <a:avLst/>
          </a:prstGeom>
          <a:gradFill rotWithShape="0">
            <a:gsLst>
              <a:gs pos="0">
                <a:srgbClr val="c40052"/>
              </a:gs>
              <a:gs pos="100000">
                <a:srgbClr val="ff689c"/>
              </a:gs>
            </a:gsLst>
            <a:lin ang="3000000"/>
          </a:gradFill>
          <a:ln w="12600">
            <a:noFill/>
          </a:ln>
          <a:effectLst>
            <a:outerShdw blurRad="50800" dir="5400000" dist="3816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" name="PlaceHolder 6"/>
          <p:cNvSpPr>
            <a:spLocks noGrp="1"/>
          </p:cNvSpPr>
          <p:nvPr>
            <p:ph type="title"/>
          </p:nvPr>
        </p:nvSpPr>
        <p:spPr>
          <a:xfrm>
            <a:off x="685800" y="1752480"/>
            <a:ext cx="7772040" cy="1829520"/>
          </a:xfrm>
          <a:prstGeom prst="rect">
            <a:avLst/>
          </a:prstGeom>
        </p:spPr>
        <p:txBody>
          <a:bodyPr lIns="90000" rIns="90000" tIns="45000" bIns="45000" anchor="b">
            <a:normAutofit/>
          </a:bodyPr>
          <a:p>
            <a:pPr algn="r">
              <a:lnSpc>
                <a:spcPct val="100000"/>
              </a:lnSpc>
            </a:pPr>
            <a:r>
              <a:rPr b="1" lang="en-US" sz="4800" spc="-1" strike="noStrike">
                <a:solidFill>
                  <a:srgbClr val="666666"/>
                </a:solidFill>
                <a:latin typeface="Lucida Sans Unicode"/>
              </a:rPr>
              <a:t>Click to edit Master title style</a:t>
            </a:r>
            <a:endParaRPr b="0" lang="en-US" sz="4800" spc="-1" strike="noStrike">
              <a:solidFill>
                <a:srgbClr val="000000"/>
              </a:solidFill>
              <a:latin typeface="Lucida Sans Unicode"/>
            </a:endParaRPr>
          </a:p>
        </p:txBody>
      </p:sp>
      <p:grpSp>
        <p:nvGrpSpPr>
          <p:cNvPr id="6" name="Group 7"/>
          <p:cNvGrpSpPr/>
          <p:nvPr/>
        </p:nvGrpSpPr>
        <p:grpSpPr>
          <a:xfrm>
            <a:off x="-3600" y="4952880"/>
            <a:ext cx="9147600" cy="1911960"/>
            <a:chOff x="-3600" y="4952880"/>
            <a:chExt cx="9147600" cy="1911960"/>
          </a:xfrm>
        </p:grpSpPr>
        <p:sp>
          <p:nvSpPr>
            <p:cNvPr id="7" name="CustomShape 8"/>
            <p:cNvSpPr/>
            <p:nvPr/>
          </p:nvSpPr>
          <p:spPr>
            <a:xfrm>
              <a:off x="1687680" y="4952880"/>
              <a:ext cx="7455960" cy="487800"/>
            </a:xfrm>
            <a:custGeom>
              <a:avLst/>
              <a:gdLst/>
              <a:ahLst/>
              <a:rect l="l" t="t" r="r" b="b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" name="CustomShape 9"/>
            <p:cNvSpPr/>
            <p:nvPr/>
          </p:nvSpPr>
          <p:spPr>
            <a:xfrm>
              <a:off x="35280" y="5237640"/>
              <a:ext cx="9108360" cy="788400"/>
            </a:xfrm>
            <a:custGeom>
              <a:avLst/>
              <a:gdLst/>
              <a:ahLst/>
              <a:rect l="l" t="t" r="r" b="b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" name="CustomShape 10"/>
            <p:cNvSpPr/>
            <p:nvPr/>
          </p:nvSpPr>
          <p:spPr>
            <a:xfrm>
              <a:off x="0" y="5001120"/>
              <a:ext cx="9143640" cy="1863720"/>
            </a:xfrm>
            <a:custGeom>
              <a:avLst/>
              <a:gdLst/>
              <a:ahLst/>
              <a:rect l="l" t="t" r="r" b="b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 rotWithShape="0">
              <a:blip r:embed="rId3">
                <a:alphaModFix amt="50000"/>
              </a:blip>
              <a:tile/>
            </a:blipFill>
            <a:ln w="12600">
              <a:noFill/>
            </a:ln>
            <a:effectLst>
              <a:outerShdw blurRad="50800" dir="5400000" dist="38160" rotWithShape="0">
                <a:srgbClr val="000000">
                  <a:alpha val="35000"/>
                </a:srgbClr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0" name="Line 11"/>
            <p:cNvSpPr/>
            <p:nvPr/>
          </p:nvSpPr>
          <p:spPr>
            <a:xfrm>
              <a:off x="-3600" y="4997520"/>
              <a:ext cx="9147600" cy="790200"/>
            </a:xfrm>
            <a:prstGeom prst="line">
              <a:avLst/>
            </a:prstGeom>
            <a:ln w="12240">
              <a:solidFill>
                <a:srgbClr val="b21e5c"/>
              </a:solidFill>
              <a:miter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</p:grpSp>
      <p:sp>
        <p:nvSpPr>
          <p:cNvPr id="11" name="PlaceHolder 12"/>
          <p:cNvSpPr>
            <a:spLocks noGrp="1"/>
          </p:cNvSpPr>
          <p:nvPr>
            <p:ph type="dt"/>
          </p:nvPr>
        </p:nvSpPr>
        <p:spPr>
          <a:xfrm>
            <a:off x="6726960" y="6408000"/>
            <a:ext cx="1919880" cy="365400"/>
          </a:xfrm>
          <a:prstGeom prst="rect">
            <a:avLst/>
          </a:prstGeom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F2BB4FBC-6392-4EAC-BE3F-4F7404E6DE35}" type="datetime">
              <a:rPr b="0" lang="en-US" sz="1000" spc="-1" strike="noStrike">
                <a:solidFill>
                  <a:srgbClr val="ffffff"/>
                </a:solidFill>
                <a:latin typeface="Lucida Sans Unicode"/>
              </a:rPr>
              <a:t>3/24/20</a:t>
            </a:fld>
            <a:endParaRPr b="0" lang="en-US" sz="1000" spc="-1" strike="noStrike">
              <a:latin typeface="Times New Roman"/>
            </a:endParaRPr>
          </a:p>
        </p:txBody>
      </p:sp>
      <p:sp>
        <p:nvSpPr>
          <p:cNvPr id="12" name="PlaceHolder 13"/>
          <p:cNvSpPr>
            <a:spLocks noGrp="1"/>
          </p:cNvSpPr>
          <p:nvPr>
            <p:ph type="ftr"/>
          </p:nvPr>
        </p:nvSpPr>
        <p:spPr>
          <a:xfrm>
            <a:off x="4380120" y="6408000"/>
            <a:ext cx="2350440" cy="364680"/>
          </a:xfrm>
          <a:prstGeom prst="rect">
            <a:avLst/>
          </a:prstGeom>
        </p:spPr>
        <p:txBody>
          <a:bodyPr lIns="90000" rIns="90000" tIns="45000" bIns="45000" anchor="b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13" name="PlaceHolder 14"/>
          <p:cNvSpPr>
            <a:spLocks noGrp="1"/>
          </p:cNvSpPr>
          <p:nvPr>
            <p:ph type="sldNum"/>
          </p:nvPr>
        </p:nvSpPr>
        <p:spPr>
          <a:xfrm>
            <a:off x="8647200" y="6408000"/>
            <a:ext cx="365400" cy="364680"/>
          </a:xfrm>
          <a:prstGeom prst="rect">
            <a:avLst/>
          </a:prstGeom>
        </p:spPr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E891C4FC-69AF-46C6-9E61-42027A744B9E}" type="slidenum">
              <a:rPr b="0" lang="en-US" sz="1000" spc="-1" strike="noStrike">
                <a:solidFill>
                  <a:srgbClr val="ffffff"/>
                </a:solidFill>
                <a:latin typeface="Lucida Sans Unicode"/>
              </a:rPr>
              <a:t>&lt;number&gt;</a:t>
            </a:fld>
            <a:endParaRPr b="0" lang="en-US" sz="1000" spc="-1" strike="noStrike">
              <a:latin typeface="Times New Roman"/>
            </a:endParaRPr>
          </a:p>
        </p:txBody>
      </p:sp>
      <p:sp>
        <p:nvSpPr>
          <p:cNvPr id="14" name="PlaceHolder 1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700" spc="-1" strike="noStrike">
                <a:solidFill>
                  <a:srgbClr val="000000"/>
                </a:solidFill>
                <a:latin typeface="Lucida Sans Unicode"/>
              </a:rPr>
              <a:t>Click to edit the outline text format</a:t>
            </a:r>
            <a:endParaRPr b="0" lang="en-US" sz="2700" spc="-1" strike="noStrike">
              <a:solidFill>
                <a:srgbClr val="000000"/>
              </a:solidFill>
              <a:latin typeface="Lucida Sans Unicode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100" spc="-1" strike="noStrike">
                <a:solidFill>
                  <a:srgbClr val="000000"/>
                </a:solidFill>
                <a:latin typeface="Lucida Sans Unicode"/>
              </a:rPr>
              <a:t>Second Outline Level</a:t>
            </a:r>
            <a:endParaRPr b="0" lang="en-US" sz="2100" spc="-1" strike="noStrike">
              <a:solidFill>
                <a:srgbClr val="000000"/>
              </a:solidFill>
              <a:latin typeface="Lucida Sans Unicode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900" spc="-1" strike="noStrike">
                <a:solidFill>
                  <a:srgbClr val="000000"/>
                </a:solidFill>
                <a:latin typeface="Lucida Sans Unicode"/>
              </a:rPr>
              <a:t>Third Outline Level</a:t>
            </a:r>
            <a:endParaRPr b="0" lang="en-US" sz="1900" spc="-1" strike="noStrike">
              <a:solidFill>
                <a:srgbClr val="000000"/>
              </a:solidFill>
              <a:latin typeface="Lucida Sans Unicode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Lucida Sans Unicode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Lucida Sans Unicode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Lucida Sans Unicode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Lucida Sans Unicode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Lucida Sans Unicode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Lucida Sans Unicode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Lucida Sans Unicode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Lucida Sans Unicode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CustomShape 1"/>
          <p:cNvSpPr/>
          <p:nvPr/>
        </p:nvSpPr>
        <p:spPr>
          <a:xfrm>
            <a:off x="716400" y="5001840"/>
            <a:ext cx="3801600" cy="1442880"/>
          </a:xfrm>
          <a:custGeom>
            <a:avLst/>
            <a:gdLst/>
            <a:ahLst/>
            <a:rect l="l" t="t" r="r" b="b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2" name="CustomShape 2"/>
          <p:cNvSpPr/>
          <p:nvPr/>
        </p:nvSpPr>
        <p:spPr>
          <a:xfrm>
            <a:off x="-53640" y="5785200"/>
            <a:ext cx="3801600" cy="837720"/>
          </a:xfrm>
          <a:custGeom>
            <a:avLst/>
            <a:gdLst/>
            <a:ahLst/>
            <a:rect l="l" t="t" r="r" b="b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3" name="CustomShape 3"/>
          <p:cNvSpPr/>
          <p:nvPr/>
        </p:nvSpPr>
        <p:spPr>
          <a:xfrm>
            <a:off x="-6120" y="5791320"/>
            <a:ext cx="3402000" cy="1080360"/>
          </a:xfrm>
          <a:prstGeom prst="rtTriangle">
            <a:avLst/>
          </a:prstGeom>
          <a:blipFill rotWithShape="0">
            <a:blip r:embed="rId2">
              <a:alphaModFix amt="50000"/>
            </a:blip>
            <a:tile/>
          </a:blipFill>
          <a:ln w="12600">
            <a:noFill/>
          </a:ln>
          <a:effectLst>
            <a:outerShdw blurRad="50800" dir="5400000" dist="3816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4" name="Line 4"/>
          <p:cNvSpPr/>
          <p:nvPr/>
        </p:nvSpPr>
        <p:spPr>
          <a:xfrm>
            <a:off x="-9000" y="5787720"/>
            <a:ext cx="3405240" cy="1084320"/>
          </a:xfrm>
          <a:prstGeom prst="line">
            <a:avLst/>
          </a:prstGeom>
          <a:ln w="12240">
            <a:solidFill>
              <a:srgbClr val="b21e5c"/>
            </a:solidFill>
            <a:miter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5" name="PlaceHolder 5"/>
          <p:cNvSpPr>
            <a:spLocks noGrp="1"/>
          </p:cNvSpPr>
          <p:nvPr>
            <p:ph type="dt"/>
          </p:nvPr>
        </p:nvSpPr>
        <p:spPr>
          <a:xfrm>
            <a:off x="6726960" y="6408000"/>
            <a:ext cx="1919880" cy="365400"/>
          </a:xfrm>
          <a:prstGeom prst="rect">
            <a:avLst/>
          </a:prstGeom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C7E52082-D847-448D-A23B-6D58F16D2FDA}" type="datetime">
              <a:rPr b="0" lang="en-US" sz="1000" spc="-1" strike="noStrike">
                <a:solidFill>
                  <a:srgbClr val="ffffff"/>
                </a:solidFill>
                <a:latin typeface="Lucida Sans Unicode"/>
              </a:rPr>
              <a:t>3/24/20</a:t>
            </a:fld>
            <a:endParaRPr b="0" lang="en-US" sz="1000" spc="-1" strike="noStrike">
              <a:latin typeface="Times New Roman"/>
            </a:endParaRPr>
          </a:p>
        </p:txBody>
      </p:sp>
      <p:sp>
        <p:nvSpPr>
          <p:cNvPr id="56" name="PlaceHolder 6"/>
          <p:cNvSpPr>
            <a:spLocks noGrp="1"/>
          </p:cNvSpPr>
          <p:nvPr>
            <p:ph type="ftr"/>
          </p:nvPr>
        </p:nvSpPr>
        <p:spPr>
          <a:xfrm>
            <a:off x="4380120" y="6408000"/>
            <a:ext cx="2350440" cy="364680"/>
          </a:xfrm>
          <a:prstGeom prst="rect">
            <a:avLst/>
          </a:prstGeom>
        </p:spPr>
        <p:txBody>
          <a:bodyPr lIns="90000" rIns="90000" tIns="45000" bIns="45000" anchor="b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57" name="PlaceHolder 7"/>
          <p:cNvSpPr>
            <a:spLocks noGrp="1"/>
          </p:cNvSpPr>
          <p:nvPr>
            <p:ph type="sldNum"/>
          </p:nvPr>
        </p:nvSpPr>
        <p:spPr>
          <a:xfrm>
            <a:off x="8647200" y="6408000"/>
            <a:ext cx="365400" cy="364680"/>
          </a:xfrm>
          <a:prstGeom prst="rect">
            <a:avLst/>
          </a:prstGeom>
        </p:spPr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80A5D656-0704-4D45-BDBF-7BE610F2A4FF}" type="slidenum">
              <a:rPr b="0" lang="en-US" sz="1000" spc="-1" strike="noStrike">
                <a:solidFill>
                  <a:srgbClr val="ffffff"/>
                </a:solidFill>
                <a:latin typeface="Lucida Sans Unicode"/>
              </a:rPr>
              <a:t>&lt;number&gt;</a:t>
            </a:fld>
            <a:endParaRPr b="0" lang="en-US" sz="1000" spc="-1" strike="noStrike">
              <a:latin typeface="Times New Roman"/>
            </a:endParaRPr>
          </a:p>
        </p:txBody>
      </p:sp>
      <p:sp>
        <p:nvSpPr>
          <p:cNvPr id="58" name="PlaceHolder 8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en-US" sz="4100" spc="-1" strike="noStrike">
                <a:solidFill>
                  <a:srgbClr val="d2d2d2"/>
                </a:solidFill>
                <a:latin typeface="Lucida Sans Unicode"/>
              </a:rPr>
              <a:t>Click to edit Master title style</a:t>
            </a:r>
            <a:endParaRPr b="0" lang="en-US" sz="4100" spc="-1" strike="noStrike">
              <a:solidFill>
                <a:srgbClr val="ffffff"/>
              </a:solidFill>
              <a:latin typeface="Lucida Sans Unicode"/>
            </a:endParaRPr>
          </a:p>
        </p:txBody>
      </p:sp>
      <p:sp>
        <p:nvSpPr>
          <p:cNvPr id="59" name="PlaceHolder 9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700" spc="-1" strike="noStrike">
                <a:solidFill>
                  <a:srgbClr val="ffffff"/>
                </a:solidFill>
                <a:latin typeface="Lucida Sans Unicode"/>
              </a:rPr>
              <a:t>Click to edit the outline text format</a:t>
            </a:r>
            <a:endParaRPr b="0" lang="en-US" sz="2700" spc="-1" strike="noStrike">
              <a:solidFill>
                <a:srgbClr val="ffffff"/>
              </a:solidFill>
              <a:latin typeface="Lucida Sans Unicode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100" spc="-1" strike="noStrike">
                <a:solidFill>
                  <a:srgbClr val="ffffff"/>
                </a:solidFill>
                <a:latin typeface="Lucida Sans Unicode"/>
              </a:rPr>
              <a:t>Second Outline Level</a:t>
            </a:r>
            <a:endParaRPr b="0" lang="en-US" sz="2100" spc="-1" strike="noStrike">
              <a:solidFill>
                <a:srgbClr val="ffffff"/>
              </a:solidFill>
              <a:latin typeface="Lucida Sans Unicode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900" spc="-1" strike="noStrike">
                <a:solidFill>
                  <a:srgbClr val="ffffff"/>
                </a:solidFill>
                <a:latin typeface="Lucida Sans Unicode"/>
              </a:rPr>
              <a:t>Third Outline Level</a:t>
            </a:r>
            <a:endParaRPr b="0" lang="en-US" sz="1900" spc="-1" strike="noStrike">
              <a:solidFill>
                <a:srgbClr val="ffffff"/>
              </a:solidFill>
              <a:latin typeface="Lucida Sans Unicode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ffffff"/>
                </a:solidFill>
                <a:latin typeface="Lucida Sans Unicode"/>
              </a:rPr>
              <a:t>Fourth Outline Level</a:t>
            </a:r>
            <a:endParaRPr b="0" lang="en-US" sz="1800" spc="-1" strike="noStrike">
              <a:solidFill>
                <a:srgbClr val="ffffff"/>
              </a:solidFill>
              <a:latin typeface="Lucida Sans Unicode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ffffff"/>
                </a:solidFill>
                <a:latin typeface="Lucida Sans Unicode"/>
              </a:rPr>
              <a:t>Fifth Outline Level</a:t>
            </a:r>
            <a:endParaRPr b="0" lang="en-US" sz="2000" spc="-1" strike="noStrike">
              <a:solidFill>
                <a:srgbClr val="ffffff"/>
              </a:solidFill>
              <a:latin typeface="Lucida Sans Unicode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ffffff"/>
                </a:solidFill>
                <a:latin typeface="Lucida Sans Unicode"/>
              </a:rPr>
              <a:t>Sixth Outline Level</a:t>
            </a:r>
            <a:endParaRPr b="0" lang="en-US" sz="2000" spc="-1" strike="noStrike">
              <a:solidFill>
                <a:srgbClr val="ffffff"/>
              </a:solidFill>
              <a:latin typeface="Lucida Sans Unicode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ffffff"/>
                </a:solidFill>
                <a:latin typeface="Lucida Sans Unicode"/>
              </a:rPr>
              <a:t>Seventh Outline Level</a:t>
            </a:r>
            <a:endParaRPr b="0" lang="en-US" sz="2000" spc="-1" strike="noStrike">
              <a:solidFill>
                <a:srgbClr val="ffffff"/>
              </a:solidFill>
              <a:latin typeface="Lucida Sans Unicode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716400" y="5001840"/>
            <a:ext cx="3801600" cy="1442880"/>
          </a:xfrm>
          <a:custGeom>
            <a:avLst/>
            <a:gdLst/>
            <a:ahLst/>
            <a:rect l="l" t="t" r="r" b="b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7" name="CustomShape 2"/>
          <p:cNvSpPr/>
          <p:nvPr/>
        </p:nvSpPr>
        <p:spPr>
          <a:xfrm>
            <a:off x="-53640" y="5785200"/>
            <a:ext cx="3801600" cy="837720"/>
          </a:xfrm>
          <a:custGeom>
            <a:avLst/>
            <a:gdLst/>
            <a:ahLst/>
            <a:rect l="l" t="t" r="r" b="b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8" name="CustomShape 3"/>
          <p:cNvSpPr/>
          <p:nvPr/>
        </p:nvSpPr>
        <p:spPr>
          <a:xfrm>
            <a:off x="-6120" y="5791320"/>
            <a:ext cx="3402000" cy="1080360"/>
          </a:xfrm>
          <a:prstGeom prst="rtTriangle">
            <a:avLst/>
          </a:prstGeom>
          <a:blipFill rotWithShape="0">
            <a:blip r:embed="rId2">
              <a:alphaModFix amt="50000"/>
            </a:blip>
            <a:tile/>
          </a:blipFill>
          <a:ln w="12600">
            <a:noFill/>
          </a:ln>
          <a:effectLst>
            <a:outerShdw blurRad="50800" dir="5400000" dist="3816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9" name="Line 4"/>
          <p:cNvSpPr/>
          <p:nvPr/>
        </p:nvSpPr>
        <p:spPr>
          <a:xfrm>
            <a:off x="-9000" y="5787720"/>
            <a:ext cx="3405240" cy="1084320"/>
          </a:xfrm>
          <a:prstGeom prst="line">
            <a:avLst/>
          </a:prstGeom>
          <a:ln w="12240">
            <a:solidFill>
              <a:srgbClr val="b21e5c"/>
            </a:solidFill>
            <a:miter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0" name="PlaceHolder 5"/>
          <p:cNvSpPr>
            <a:spLocks noGrp="1"/>
          </p:cNvSpPr>
          <p:nvPr>
            <p:ph type="body"/>
          </p:nvPr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lIns="90000" rIns="90000" tIns="45000" bIns="45000">
            <a:noAutofit/>
          </a:bodyPr>
          <a:p>
            <a:pPr marL="365760" indent="-255600">
              <a:lnSpc>
                <a:spcPct val="100000"/>
              </a:lnSpc>
              <a:spcBef>
                <a:spcPts val="400"/>
              </a:spcBef>
              <a:buClr>
                <a:srgbClr val="ff388c"/>
              </a:buClr>
              <a:buSzPct val="68000"/>
              <a:buFont typeface="Wingdings 3" charset="2"/>
              <a:buChar char=""/>
            </a:pPr>
            <a:r>
              <a:rPr b="0" lang="en-US" sz="2700" spc="-1" strike="noStrike">
                <a:solidFill>
                  <a:srgbClr val="000000"/>
                </a:solidFill>
                <a:latin typeface="Lucida Sans Unicode"/>
              </a:rPr>
              <a:t>Click to edit Master text styles</a:t>
            </a:r>
            <a:endParaRPr b="0" lang="en-US" sz="2700" spc="-1" strike="noStrike">
              <a:solidFill>
                <a:srgbClr val="000000"/>
              </a:solidFill>
              <a:latin typeface="Lucida Sans Unicode"/>
            </a:endParaRPr>
          </a:p>
          <a:p>
            <a:pPr lvl="1" marL="621720" indent="-228240">
              <a:lnSpc>
                <a:spcPct val="100000"/>
              </a:lnSpc>
              <a:spcBef>
                <a:spcPts val="323"/>
              </a:spcBef>
              <a:buClr>
                <a:srgbClr val="ff388c"/>
              </a:buClr>
              <a:buFont typeface="Verdana"/>
              <a:buChar char="◦"/>
            </a:pPr>
            <a:r>
              <a:rPr b="0" lang="en-US" sz="2300" spc="-1" strike="noStrike">
                <a:solidFill>
                  <a:srgbClr val="000000"/>
                </a:solidFill>
                <a:latin typeface="Lucida Sans Unicode"/>
              </a:rPr>
              <a:t>Second level</a:t>
            </a:r>
            <a:endParaRPr b="0" lang="en-US" sz="2300" spc="-1" strike="noStrike">
              <a:solidFill>
                <a:srgbClr val="000000"/>
              </a:solidFill>
              <a:latin typeface="Lucida Sans Unicode"/>
            </a:endParaRPr>
          </a:p>
          <a:p>
            <a:pPr lvl="2" marL="859680" indent="-228240">
              <a:lnSpc>
                <a:spcPct val="100000"/>
              </a:lnSpc>
              <a:spcBef>
                <a:spcPts val="349"/>
              </a:spcBef>
              <a:buClr>
                <a:srgbClr val="e40059"/>
              </a:buClr>
              <a:buFont typeface="Wingdings 2" charset="2"/>
              <a:buChar char=""/>
            </a:pPr>
            <a:r>
              <a:rPr b="0" lang="en-US" sz="2100" spc="-1" strike="noStrike">
                <a:solidFill>
                  <a:srgbClr val="000000"/>
                </a:solidFill>
                <a:latin typeface="Lucida Sans Unicode"/>
              </a:rPr>
              <a:t>Third level</a:t>
            </a:r>
            <a:endParaRPr b="0" lang="en-US" sz="2100" spc="-1" strike="noStrike">
              <a:solidFill>
                <a:srgbClr val="000000"/>
              </a:solidFill>
              <a:latin typeface="Lucida Sans Unicode"/>
            </a:endParaRPr>
          </a:p>
          <a:p>
            <a:pPr lvl="3" marL="1143000" indent="-228240">
              <a:lnSpc>
                <a:spcPct val="100000"/>
              </a:lnSpc>
              <a:spcBef>
                <a:spcPts val="349"/>
              </a:spcBef>
              <a:buClr>
                <a:srgbClr val="e40059"/>
              </a:buClr>
              <a:buFont typeface="Wingdings 2" charset="2"/>
              <a:buChar char=""/>
            </a:pPr>
            <a:r>
              <a:rPr b="0" lang="en-US" sz="1900" spc="-1" strike="noStrike">
                <a:solidFill>
                  <a:srgbClr val="000000"/>
                </a:solidFill>
                <a:latin typeface="Lucida Sans Unicode"/>
              </a:rPr>
              <a:t>Fourth level</a:t>
            </a:r>
            <a:endParaRPr b="0" lang="en-US" sz="1900" spc="-1" strike="noStrike">
              <a:solidFill>
                <a:srgbClr val="000000"/>
              </a:solidFill>
              <a:latin typeface="Lucida Sans Unicode"/>
            </a:endParaRPr>
          </a:p>
          <a:p>
            <a:pPr lvl="4" marL="1371600" indent="-228240">
              <a:lnSpc>
                <a:spcPct val="100000"/>
              </a:lnSpc>
              <a:spcBef>
                <a:spcPts val="349"/>
              </a:spcBef>
              <a:buClr>
                <a:srgbClr val="e40059"/>
              </a:buClr>
              <a:buFont typeface="Wingdings 2" charset="2"/>
              <a:buChar char=""/>
            </a:pPr>
            <a:r>
              <a:rPr b="0" lang="en-US" sz="1800" spc="-1" strike="noStrike">
                <a:solidFill>
                  <a:srgbClr val="000000"/>
                </a:solidFill>
                <a:latin typeface="Lucida Sans Unicode"/>
              </a:rPr>
              <a:t>Fifth level</a:t>
            </a:r>
            <a:endParaRPr b="0" lang="en-US" sz="18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01" name="PlaceHolder 6"/>
          <p:cNvSpPr>
            <a:spLocks noGrp="1"/>
          </p:cNvSpPr>
          <p:nvPr>
            <p:ph type="dt"/>
          </p:nvPr>
        </p:nvSpPr>
        <p:spPr>
          <a:xfrm>
            <a:off x="6726960" y="6408000"/>
            <a:ext cx="1919880" cy="365400"/>
          </a:xfrm>
          <a:prstGeom prst="rect">
            <a:avLst/>
          </a:prstGeom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46601E1F-A498-421B-BED3-9CAA1F49DE20}" type="datetime">
              <a:rPr b="0" lang="en-US" sz="1000" spc="-1" strike="noStrike">
                <a:solidFill>
                  <a:srgbClr val="000000"/>
                </a:solidFill>
                <a:latin typeface="Lucida Sans Unicode"/>
              </a:rPr>
              <a:t>3/24/20</a:t>
            </a:fld>
            <a:endParaRPr b="0" lang="en-US" sz="1000" spc="-1" strike="noStrike">
              <a:latin typeface="Times New Roman"/>
            </a:endParaRPr>
          </a:p>
        </p:txBody>
      </p:sp>
      <p:sp>
        <p:nvSpPr>
          <p:cNvPr id="102" name="PlaceHolder 7"/>
          <p:cNvSpPr>
            <a:spLocks noGrp="1"/>
          </p:cNvSpPr>
          <p:nvPr>
            <p:ph type="ftr"/>
          </p:nvPr>
        </p:nvSpPr>
        <p:spPr>
          <a:xfrm>
            <a:off x="4380120" y="6408000"/>
            <a:ext cx="2350440" cy="364680"/>
          </a:xfrm>
          <a:prstGeom prst="rect">
            <a:avLst/>
          </a:prstGeom>
        </p:spPr>
        <p:txBody>
          <a:bodyPr lIns="90000" rIns="90000" tIns="45000" bIns="45000" anchor="b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103" name="PlaceHolder 8"/>
          <p:cNvSpPr>
            <a:spLocks noGrp="1"/>
          </p:cNvSpPr>
          <p:nvPr>
            <p:ph type="sldNum"/>
          </p:nvPr>
        </p:nvSpPr>
        <p:spPr>
          <a:xfrm>
            <a:off x="8647200" y="6408000"/>
            <a:ext cx="365400" cy="364680"/>
          </a:xfrm>
          <a:prstGeom prst="rect">
            <a:avLst/>
          </a:prstGeom>
        </p:spPr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3A3DBFC8-0049-4306-A6DA-4BB4942F7984}" type="slidenum">
              <a:rPr b="0" lang="en-US" sz="1000" spc="-1" strike="noStrike">
                <a:solidFill>
                  <a:srgbClr val="000000"/>
                </a:solidFill>
                <a:latin typeface="Lucida Sans Unicode"/>
              </a:rPr>
              <a:t>&lt;number&gt;</a:t>
            </a:fld>
            <a:endParaRPr b="0" lang="en-US" sz="1000" spc="-1" strike="noStrike">
              <a:latin typeface="Times New Roman"/>
            </a:endParaRPr>
          </a:p>
        </p:txBody>
      </p:sp>
      <p:sp>
        <p:nvSpPr>
          <p:cNvPr id="104" name="PlaceHolder 9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en-US" sz="4100" spc="-1" strike="noStrike">
                <a:solidFill>
                  <a:srgbClr val="666666"/>
                </a:solidFill>
                <a:latin typeface="Lucida Sans Unicode"/>
              </a:rPr>
              <a:t>Click to edit Master title style</a:t>
            </a:r>
            <a:endParaRPr b="0" lang="en-US" sz="4100" spc="-1" strike="noStrike">
              <a:solidFill>
                <a:srgbClr val="000000"/>
              </a:solidFill>
              <a:latin typeface="Lucida Sans Unicode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7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image" Target="../media/image8.png"/><Relationship Id="rId3" Type="http://schemas.openxmlformats.org/officeDocument/2006/relationships/image" Target="../media/image9.png"/><Relationship Id="rId4" Type="http://schemas.openxmlformats.org/officeDocument/2006/relationships/slideLayout" Target="../slideLayouts/slideLayout2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2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image" Target="../media/image12.png"/><Relationship Id="rId3" Type="http://schemas.openxmlformats.org/officeDocument/2006/relationships/image" Target="../media/image13.png"/><Relationship Id="rId4" Type="http://schemas.openxmlformats.org/officeDocument/2006/relationships/slideLayout" Target="../slideLayouts/slideLayout2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4.png"/><Relationship Id="rId2" Type="http://schemas.openxmlformats.org/officeDocument/2006/relationships/slideLayout" Target="../slideLayouts/slideLayout2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5.png"/><Relationship Id="rId2" Type="http://schemas.openxmlformats.org/officeDocument/2006/relationships/image" Target="../media/image16.png"/><Relationship Id="rId3" Type="http://schemas.openxmlformats.org/officeDocument/2006/relationships/slideLayout" Target="../slideLayouts/slideLayout17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extShape 1"/>
          <p:cNvSpPr txBox="1"/>
          <p:nvPr/>
        </p:nvSpPr>
        <p:spPr>
          <a:xfrm>
            <a:off x="685800" y="1752480"/>
            <a:ext cx="7772040" cy="18295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4800" spc="-1" strike="noStrike">
                <a:latin typeface="Comic Sans MS"/>
              </a:rPr>
              <a:t>Одредување непознат број при собирање</a:t>
            </a:r>
            <a:endParaRPr b="0" lang="en-US" sz="48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2" name="TextShape 2"/>
          <p:cNvSpPr txBox="1"/>
          <p:nvPr/>
        </p:nvSpPr>
        <p:spPr>
          <a:xfrm>
            <a:off x="685800" y="3611520"/>
            <a:ext cx="7772040" cy="1199520"/>
          </a:xfrm>
          <a:prstGeom prst="rect">
            <a:avLst/>
          </a:prstGeom>
          <a:noFill/>
          <a:ln>
            <a:noFill/>
          </a:ln>
        </p:spPr>
        <p:txBody>
          <a:bodyPr lIns="45720" rIns="45720" tIns="45000" bIns="45000">
            <a:noAutofit/>
          </a:bodyPr>
          <a:p>
            <a:pPr algn="r">
              <a:lnSpc>
                <a:spcPct val="100000"/>
              </a:lnSpc>
              <a:spcBef>
                <a:spcPts val="400"/>
              </a:spcBef>
            </a:pPr>
            <a:r>
              <a:rPr b="0" lang="en-US" sz="2700" spc="-1" strike="noStrike">
                <a:solidFill>
                  <a:srgbClr val="666666"/>
                </a:solidFill>
                <a:latin typeface="Lucida Sans Unicode"/>
              </a:rPr>
              <a:t>Наставник:Венета Јоновска</a:t>
            </a:r>
            <a:endParaRPr b="0" lang="en-US" sz="2700" spc="-1" strike="noStrike">
              <a:latin typeface="Arial"/>
            </a:endParaRPr>
          </a:p>
        </p:txBody>
      </p:sp>
      <p:pic>
        <p:nvPicPr>
          <p:cNvPr id="143" name="ОДРЕДУВАЊЕ НЕПОЗНАТ СОБИ256.wav" descr=""/>
          <p:cNvPicPr/>
          <p:nvPr/>
        </p:nvPicPr>
        <p:blipFill>
          <a:blip r:embed="rId1"/>
          <a:stretch/>
        </p:blipFill>
        <p:spPr>
          <a:xfrm>
            <a:off x="8696160" y="6410160"/>
            <a:ext cx="304560" cy="304560"/>
          </a:xfrm>
          <a:prstGeom prst="rect">
            <a:avLst/>
          </a:prstGeom>
          <a:ln>
            <a:noFill/>
          </a:ln>
        </p:spPr>
      </p:pic>
    </p:spTree>
  </p:cSld>
  <p:transition spd="med" advTm="7000">
    <p:dissolve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fill="hold" presetClass="mediacall">
                                  <p:stCondLst>
                                    <p:cond delay="0"/>
                                  </p:stCondLst>
                                  <p:childTnLst>
                                    <p:cmd type="call">
                                      <p:cBhvr>
                                        <p:cTn id="6" dur="1" fill="hold"/>
                                        <p:tgtEl>
                                          <p:spTgt spid="14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extShape 1"/>
          <p:cNvSpPr txBox="1"/>
          <p:nvPr/>
        </p:nvSpPr>
        <p:spPr>
          <a:xfrm>
            <a:off x="533520" y="4114800"/>
            <a:ext cx="8229240" cy="17521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>
            <a:normAutofit fontScale="5000"/>
          </a:bodyPr>
          <a:p>
            <a:pPr>
              <a:lnSpc>
                <a:spcPct val="100000"/>
              </a:lnSpc>
            </a:pPr>
            <a:r>
              <a:rPr b="1" lang="en-US" sz="2700" spc="49" strike="noStrike">
                <a:solidFill>
                  <a:srgbClr val="fbfbfb"/>
                </a:solidFill>
                <a:latin typeface="Comic Sans MS"/>
              </a:rPr>
              <a:t>Компоненти на собирањето се:</a:t>
            </a:r>
            <a:br/>
            <a:r>
              <a:rPr b="1" lang="en-US" sz="2700" spc="49" strike="noStrike">
                <a:solidFill>
                  <a:srgbClr val="fbfbfb"/>
                </a:solidFill>
                <a:latin typeface="Comic Sans MS"/>
              </a:rPr>
              <a:t>-прв собирок;</a:t>
            </a:r>
            <a:br/>
            <a:r>
              <a:rPr b="1" lang="en-US" sz="2700" spc="49" strike="noStrike">
                <a:solidFill>
                  <a:srgbClr val="fbfbfb"/>
                </a:solidFill>
                <a:latin typeface="Comic Sans MS"/>
              </a:rPr>
              <a:t>-втор собирок ;</a:t>
            </a:r>
            <a:br/>
            <a:r>
              <a:rPr b="1" lang="en-US" sz="2700" spc="49" strike="noStrike">
                <a:solidFill>
                  <a:srgbClr val="fbfbfb"/>
                </a:solidFill>
                <a:latin typeface="Comic Sans MS"/>
              </a:rPr>
              <a:t>-и добиениот број-збир.</a:t>
            </a:r>
            <a:br/>
            <a:br/>
            <a:r>
              <a:rPr b="1" lang="en-US" sz="2700" spc="49" strike="noStrike">
                <a:solidFill>
                  <a:srgbClr val="fbfbfb"/>
                </a:solidFill>
                <a:latin typeface="Comic Sans MS"/>
              </a:rPr>
              <a:t>Пр.5+4=9</a:t>
            </a:r>
            <a:br/>
            <a:r>
              <a:rPr b="1" lang="en-US" sz="2700" spc="49" strike="noStrike">
                <a:solidFill>
                  <a:srgbClr val="fbfbfb"/>
                </a:solidFill>
                <a:latin typeface="Comic Sans MS"/>
              </a:rPr>
              <a:t>5-прв собирок;</a:t>
            </a:r>
            <a:br/>
            <a:r>
              <a:rPr b="1" lang="en-US" sz="2700" spc="49" strike="noStrike">
                <a:solidFill>
                  <a:srgbClr val="fbfbfb"/>
                </a:solidFill>
                <a:latin typeface="Comic Sans MS"/>
              </a:rPr>
              <a:t>4-втор собирок;</a:t>
            </a:r>
            <a:br/>
            <a:r>
              <a:rPr b="1" lang="en-US" sz="2700" spc="49" strike="noStrike">
                <a:solidFill>
                  <a:srgbClr val="fbfbfb"/>
                </a:solidFill>
                <a:latin typeface="Comic Sans MS"/>
              </a:rPr>
              <a:t>9-збир.</a:t>
            </a:r>
            <a:br/>
            <a:br/>
            <a:r>
              <a:rPr b="1" lang="en-US" sz="2700" spc="49" strike="noStrike">
                <a:solidFill>
                  <a:srgbClr val="fbfbfb"/>
                </a:solidFill>
                <a:latin typeface="Comic Sans MS"/>
              </a:rPr>
              <a:t>Математички знаци кои се користат за извршување на оваа операција се ,,+”(плус) и ,,=‘’(еднакво).</a:t>
            </a:r>
            <a:br/>
            <a:br/>
            <a:br/>
            <a:br/>
            <a:br/>
            <a:br/>
            <a:br/>
            <a:br/>
            <a:br/>
            <a:br/>
            <a:br/>
            <a:endParaRPr b="0" lang="en-US" sz="2700" spc="-1" strike="noStrike">
              <a:solidFill>
                <a:srgbClr val="ffffff"/>
              </a:solidFill>
              <a:latin typeface="Lucida Sans Unicode"/>
            </a:endParaRPr>
          </a:p>
        </p:txBody>
      </p:sp>
      <p:pic>
        <p:nvPicPr>
          <p:cNvPr id="145" name="ОДРЕДУВАЊЕ НЕПОЗНАТ СОБИ257.wav" descr=""/>
          <p:cNvPicPr/>
          <p:nvPr/>
        </p:nvPicPr>
        <p:blipFill>
          <a:blip r:embed="rId1"/>
          <a:stretch/>
        </p:blipFill>
        <p:spPr>
          <a:xfrm>
            <a:off x="8696160" y="6410160"/>
            <a:ext cx="304560" cy="304560"/>
          </a:xfrm>
          <a:prstGeom prst="rect">
            <a:avLst/>
          </a:prstGeom>
          <a:ln>
            <a:noFill/>
          </a:ln>
        </p:spPr>
      </p:pic>
    </p:spTree>
  </p:cSld>
  <p:transition advTm="41000">
    <p:dissolve/>
  </p:transition>
  <p:timing>
    <p:tnLst>
      <p:par>
        <p:cTn id="7" dur="indefinite" restart="never" nodeType="tmRoot">
          <p:childTnLst>
            <p:seq>
              <p:cTn id="8" dur="indefinite" nodeType="mainSeq"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afterEffect" fill="hold" presetClass="mediacall">
                                  <p:stCondLst>
                                    <p:cond delay="0"/>
                                  </p:stCondLst>
                                  <p:childTnLst>
                                    <p:cmd type="call">
                                      <p:cBhvr>
                                        <p:cTn id="12" dur="1" fill="hold"/>
                                        <p:tgtEl>
                                          <p:spTgt spid="14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Content Placeholder 3" descr="dfsdsdg.PNG"/>
          <p:cNvPicPr/>
          <p:nvPr/>
        </p:nvPicPr>
        <p:blipFill>
          <a:blip r:embed="rId1"/>
          <a:stretch/>
        </p:blipFill>
        <p:spPr>
          <a:xfrm>
            <a:off x="380880" y="1447920"/>
            <a:ext cx="2285640" cy="761760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algn="tl" blurRad="292100" dir="2700000" dist="139498" rotWithShape="0">
              <a:srgbClr val="333333">
                <a:alpha val="65000"/>
              </a:srgbClr>
            </a:outerShdw>
          </a:effectLst>
        </p:spPr>
      </p:pic>
      <p:sp>
        <p:nvSpPr>
          <p:cNvPr id="147" name="TextShape 1"/>
          <p:cNvSpPr txBox="1"/>
          <p:nvPr/>
        </p:nvSpPr>
        <p:spPr>
          <a:xfrm>
            <a:off x="457200" y="274680"/>
            <a:ext cx="8229240" cy="79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>
            <a:normAutofit fontScale="45000"/>
          </a:bodyPr>
          <a:p>
            <a:pPr>
              <a:lnSpc>
                <a:spcPct val="100000"/>
              </a:lnSpc>
            </a:pPr>
            <a:r>
              <a:rPr b="1" i="1" lang="en-US" sz="4100" spc="-1" strike="noStrike">
                <a:solidFill>
                  <a:srgbClr val="666666"/>
                </a:solidFill>
                <a:latin typeface="Lucida Sans Unicode"/>
              </a:rPr>
              <a:t>Одредување на непознат прв собирок</a:t>
            </a:r>
            <a:endParaRPr b="0" lang="en-US" sz="41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8" name="CustomShape 2"/>
          <p:cNvSpPr/>
          <p:nvPr/>
        </p:nvSpPr>
        <p:spPr>
          <a:xfrm>
            <a:off x="457200" y="3124080"/>
            <a:ext cx="456840" cy="45684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Lucida Sans Unicode"/>
              </a:rPr>
              <a:t>IIIIII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49" name="CustomShape 3"/>
          <p:cNvSpPr/>
          <p:nvPr/>
        </p:nvSpPr>
        <p:spPr>
          <a:xfrm>
            <a:off x="1219320" y="3124080"/>
            <a:ext cx="456840" cy="45684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Lucida Sans Unicode"/>
              </a:rPr>
              <a:t>|||||||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50" name="CustomShape 4"/>
          <p:cNvSpPr/>
          <p:nvPr/>
        </p:nvSpPr>
        <p:spPr>
          <a:xfrm>
            <a:off x="1981080" y="3124080"/>
            <a:ext cx="456840" cy="45684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Lucida Sans Unicode"/>
              </a:rPr>
              <a:t>|||||||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51" name="CustomShape 5"/>
          <p:cNvSpPr/>
          <p:nvPr/>
        </p:nvSpPr>
        <p:spPr>
          <a:xfrm>
            <a:off x="2666880" y="3124080"/>
            <a:ext cx="456840" cy="45684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2" name="CustomShape 6"/>
          <p:cNvSpPr/>
          <p:nvPr/>
        </p:nvSpPr>
        <p:spPr>
          <a:xfrm>
            <a:off x="3429000" y="3124080"/>
            <a:ext cx="456840" cy="45684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3" name="CustomShape 7"/>
          <p:cNvSpPr/>
          <p:nvPr/>
        </p:nvSpPr>
        <p:spPr>
          <a:xfrm>
            <a:off x="4114800" y="3124080"/>
            <a:ext cx="456840" cy="45684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4" name="CustomShape 8"/>
          <p:cNvSpPr/>
          <p:nvPr/>
        </p:nvSpPr>
        <p:spPr>
          <a:xfrm>
            <a:off x="4800600" y="3124080"/>
            <a:ext cx="456840" cy="45684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5" name="CustomShape 9"/>
          <p:cNvSpPr/>
          <p:nvPr/>
        </p:nvSpPr>
        <p:spPr>
          <a:xfrm>
            <a:off x="533520" y="4495680"/>
            <a:ext cx="7020360" cy="1311480"/>
          </a:xfrm>
          <a:prstGeom prst="rect">
            <a:avLst/>
          </a:prstGeom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>
            <a:spAutoFit/>
          </a:bodyPr>
          <a:p>
            <a:pPr indent="-216000" algn="ctr">
              <a:lnSpc>
                <a:spcPct val="100000"/>
              </a:lnSpc>
              <a:buClr>
                <a:srgbClr val="ffbbcd"/>
              </a:buClr>
              <a:buFont typeface="Arial"/>
              <a:buChar char="•"/>
            </a:pPr>
            <a:r>
              <a:rPr b="1" lang="en-US" sz="2000" spc="-1" strike="noStrike">
                <a:solidFill>
                  <a:srgbClr val="ffbbcd"/>
                </a:solidFill>
                <a:latin typeface="Lucida Sans Unicode"/>
              </a:rPr>
              <a:t>Според цртежот заклучуваме дека од вкупно седум ѕвезди пречкртавме три,па ни останаа 4,што значи 7-3=4,односно обратна операција од собирањето е одземањето.Значи во квадратчето ќе стои бројот 4.</a:t>
            </a:r>
            <a:endParaRPr b="0" lang="en-US" sz="2000" spc="-1" strike="noStrike">
              <a:latin typeface="Arial"/>
            </a:endParaRPr>
          </a:p>
        </p:txBody>
      </p:sp>
      <p:pic>
        <p:nvPicPr>
          <p:cNvPr id="156" name="Picture 18" descr="dccc.PNG"/>
          <p:cNvPicPr/>
          <p:nvPr/>
        </p:nvPicPr>
        <p:blipFill>
          <a:blip r:embed="rId2"/>
          <a:stretch/>
        </p:blipFill>
        <p:spPr>
          <a:xfrm>
            <a:off x="3429000" y="1447920"/>
            <a:ext cx="2476440" cy="780840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algn="tl" blurRad="292100" dir="2700000" dist="139498" rotWithShape="0">
              <a:srgbClr val="333333">
                <a:alpha val="65000"/>
              </a:srgbClr>
            </a:outerShdw>
          </a:effectLst>
        </p:spPr>
      </p:pic>
      <p:pic>
        <p:nvPicPr>
          <p:cNvPr id="157" name="ОДРЕДУВАЊЕ НЕПОЗНАТ СОБИ258.wav" descr=""/>
          <p:cNvPicPr/>
          <p:nvPr/>
        </p:nvPicPr>
        <p:blipFill>
          <a:blip r:embed="rId3"/>
          <a:stretch/>
        </p:blipFill>
        <p:spPr>
          <a:xfrm>
            <a:off x="8696160" y="6410160"/>
            <a:ext cx="304560" cy="304560"/>
          </a:xfrm>
          <a:prstGeom prst="rect">
            <a:avLst/>
          </a:prstGeom>
          <a:ln>
            <a:noFill/>
          </a:ln>
        </p:spPr>
      </p:pic>
    </p:spTree>
  </p:cSld>
  <p:transition advTm="84000">
    <p:dissolve/>
  </p:transition>
  <p:timing>
    <p:tnLst>
      <p:par>
        <p:cTn id="13" dur="indefinite" restart="never" nodeType="tmRoot">
          <p:childTnLst>
            <p:seq>
              <p:cTn id="14" dur="indefinite" nodeType="mainSeq"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afterEffect" fill="hold" presetClass="mediacall">
                                  <p:stCondLst>
                                    <p:cond delay="0"/>
                                  </p:stCondLst>
                                  <p:childTnLst>
                                    <p:cmd type="call">
                                      <p:cBhvr>
                                        <p:cTn id="18" dur="1" fill="hold"/>
                                        <p:tgtEl>
                                          <p:spTgt spid="15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extShape 1"/>
          <p:cNvSpPr txBox="1"/>
          <p:nvPr/>
        </p:nvSpPr>
        <p:spPr>
          <a:xfrm>
            <a:off x="457200" y="14814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2700" spc="-1" strike="noStrike">
              <a:solidFill>
                <a:srgbClr val="000000"/>
              </a:solidFill>
              <a:latin typeface="Lucida Sans Unicode"/>
            </a:endParaRPr>
          </a:p>
          <a:p>
            <a:pPr marL="365760" indent="-255600">
              <a:lnSpc>
                <a:spcPct val="100000"/>
              </a:lnSpc>
              <a:spcBef>
                <a:spcPts val="400"/>
              </a:spcBef>
              <a:buClr>
                <a:srgbClr val="ff388c"/>
              </a:buClr>
              <a:buSzPct val="68000"/>
              <a:buFont typeface="Wingdings 3" charset="2"/>
              <a:buChar char=""/>
            </a:pPr>
            <a:r>
              <a:rPr b="0" lang="en-US" sz="2700" spc="-1" strike="noStrike">
                <a:solidFill>
                  <a:srgbClr val="000000"/>
                </a:solidFill>
                <a:latin typeface="Lucida Sans Unicode"/>
              </a:rPr>
              <a:t>             </a:t>
            </a:r>
            <a:r>
              <a:rPr b="0" lang="en-US" sz="2700" spc="-1" strike="noStrike">
                <a:solidFill>
                  <a:srgbClr val="000000"/>
                </a:solidFill>
                <a:latin typeface="Lucida Sans Unicode"/>
              </a:rPr>
              <a:t>+ 4=8</a:t>
            </a:r>
            <a:endParaRPr b="0" lang="en-US" sz="2700" spc="-1" strike="noStrike">
              <a:solidFill>
                <a:srgbClr val="000000"/>
              </a:solidFill>
              <a:latin typeface="Lucida Sans Unicode"/>
            </a:endParaRPr>
          </a:p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endParaRPr b="0" lang="en-US" sz="2700" spc="-1" strike="noStrike">
              <a:solidFill>
                <a:srgbClr val="000000"/>
              </a:solidFill>
              <a:latin typeface="Lucida Sans Unicode"/>
            </a:endParaRPr>
          </a:p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r>
              <a:rPr b="0" lang="en-US" sz="2700" spc="-1" strike="noStrike">
                <a:solidFill>
                  <a:srgbClr val="000000"/>
                </a:solidFill>
                <a:latin typeface="Lucida Sans Unicode"/>
              </a:rPr>
              <a:t>       </a:t>
            </a:r>
            <a:r>
              <a:rPr b="0" lang="en-US" sz="2700" spc="-1" strike="noStrike">
                <a:solidFill>
                  <a:srgbClr val="000000"/>
                </a:solidFill>
                <a:latin typeface="Lucida Sans Unicode"/>
              </a:rPr>
              <a:t>8–4=4</a:t>
            </a:r>
            <a:endParaRPr b="0" lang="en-US" sz="2700" spc="-1" strike="noStrike">
              <a:solidFill>
                <a:srgbClr val="000000"/>
              </a:solidFill>
              <a:latin typeface="Lucida Sans Unicode"/>
            </a:endParaRPr>
          </a:p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r>
              <a:rPr b="0" lang="en-US" sz="2700" spc="-1" strike="noStrike">
                <a:solidFill>
                  <a:srgbClr val="000000"/>
                </a:solidFill>
                <a:latin typeface="Lucida Sans Unicode"/>
              </a:rPr>
              <a:t>       </a:t>
            </a:r>
            <a:r>
              <a:rPr b="0" lang="en-US" sz="2700" spc="-1" strike="noStrike">
                <a:solidFill>
                  <a:srgbClr val="000000"/>
                </a:solidFill>
                <a:latin typeface="Lucida Sans Unicode"/>
              </a:rPr>
              <a:t>4+4=8</a:t>
            </a:r>
            <a:endParaRPr b="0" lang="en-US" sz="2700" spc="-1" strike="noStrike">
              <a:solidFill>
                <a:srgbClr val="000000"/>
              </a:solidFill>
              <a:latin typeface="Lucida Sans Unicode"/>
            </a:endParaRPr>
          </a:p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endParaRPr b="0" lang="en-US" sz="2700" spc="-1" strike="noStrike">
              <a:solidFill>
                <a:srgbClr val="000000"/>
              </a:solidFill>
              <a:latin typeface="Lucida Sans Unicode"/>
            </a:endParaRPr>
          </a:p>
          <a:p>
            <a:pPr marL="365760" indent="-255600">
              <a:lnSpc>
                <a:spcPct val="100000"/>
              </a:lnSpc>
              <a:spcBef>
                <a:spcPts val="400"/>
              </a:spcBef>
              <a:buClr>
                <a:srgbClr val="ff388c"/>
              </a:buClr>
              <a:buSzPct val="68000"/>
              <a:buFont typeface="Wingdings 3" charset="2"/>
              <a:buChar char=""/>
            </a:pPr>
            <a:r>
              <a:rPr b="0" lang="en-US" sz="2700" spc="-1" strike="noStrike">
                <a:solidFill>
                  <a:srgbClr val="000000"/>
                </a:solidFill>
                <a:latin typeface="Lucida Sans Unicode"/>
              </a:rPr>
              <a:t>            </a:t>
            </a:r>
            <a:r>
              <a:rPr b="0" lang="en-US" sz="2700" spc="-1" strike="noStrike">
                <a:solidFill>
                  <a:srgbClr val="000000"/>
                </a:solidFill>
                <a:latin typeface="Lucida Sans Unicode"/>
              </a:rPr>
              <a:t>+7=10</a:t>
            </a:r>
            <a:endParaRPr b="0" lang="en-US" sz="2700" spc="-1" strike="noStrike">
              <a:solidFill>
                <a:srgbClr val="000000"/>
              </a:solidFill>
              <a:latin typeface="Lucida Sans Unicode"/>
            </a:endParaRPr>
          </a:p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r>
              <a:rPr b="0" lang="en-US" sz="2700" spc="-1" strike="noStrike">
                <a:solidFill>
                  <a:srgbClr val="000000"/>
                </a:solidFill>
                <a:latin typeface="Lucida Sans Unicode"/>
              </a:rPr>
              <a:t>    </a:t>
            </a:r>
            <a:endParaRPr b="0" lang="en-US" sz="2700" spc="-1" strike="noStrike">
              <a:solidFill>
                <a:srgbClr val="000000"/>
              </a:solidFill>
              <a:latin typeface="Lucida Sans Unicode"/>
            </a:endParaRPr>
          </a:p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r>
              <a:rPr b="0" lang="en-US" sz="2700" spc="-1" strike="noStrike">
                <a:solidFill>
                  <a:srgbClr val="000000"/>
                </a:solidFill>
                <a:latin typeface="Lucida Sans Unicode"/>
              </a:rPr>
              <a:t>      </a:t>
            </a:r>
            <a:r>
              <a:rPr b="0" lang="en-US" sz="2700" spc="-1" strike="noStrike">
                <a:solidFill>
                  <a:srgbClr val="000000"/>
                </a:solidFill>
                <a:latin typeface="Lucida Sans Unicode"/>
              </a:rPr>
              <a:t>10-7=3</a:t>
            </a:r>
            <a:endParaRPr b="0" lang="en-US" sz="2700" spc="-1" strike="noStrike">
              <a:solidFill>
                <a:srgbClr val="000000"/>
              </a:solidFill>
              <a:latin typeface="Lucida Sans Unicode"/>
            </a:endParaRPr>
          </a:p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r>
              <a:rPr b="0" lang="en-US" sz="2700" spc="-1" strike="noStrike">
                <a:solidFill>
                  <a:srgbClr val="000000"/>
                </a:solidFill>
                <a:latin typeface="Lucida Sans Unicode"/>
              </a:rPr>
              <a:t>      </a:t>
            </a:r>
            <a:r>
              <a:rPr b="0" lang="en-US" sz="2700" spc="-1" strike="noStrike">
                <a:solidFill>
                  <a:srgbClr val="000000"/>
                </a:solidFill>
                <a:latin typeface="Lucida Sans Unicode"/>
              </a:rPr>
              <a:t>3+7=10</a:t>
            </a:r>
            <a:endParaRPr b="0" lang="en-US" sz="2700" spc="-1" strike="noStrike">
              <a:solidFill>
                <a:srgbClr val="000000"/>
              </a:solidFill>
              <a:latin typeface="Lucida Sans Unicode"/>
            </a:endParaRPr>
          </a:p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endParaRPr b="0" lang="en-US" sz="27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59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i="1" lang="en-US" sz="4100" spc="-1" strike="noStrike">
                <a:solidFill>
                  <a:srgbClr val="666666"/>
                </a:solidFill>
                <a:latin typeface="Lucida Sans Unicode"/>
              </a:rPr>
              <a:t>Примери </a:t>
            </a:r>
            <a:endParaRPr b="0" lang="en-US" sz="41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60" name="CustomShape 3"/>
          <p:cNvSpPr/>
          <p:nvPr/>
        </p:nvSpPr>
        <p:spPr>
          <a:xfrm>
            <a:off x="1371600" y="1905120"/>
            <a:ext cx="761760" cy="60912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1" name="CustomShape 4"/>
          <p:cNvSpPr/>
          <p:nvPr/>
        </p:nvSpPr>
        <p:spPr>
          <a:xfrm>
            <a:off x="1219320" y="3809880"/>
            <a:ext cx="837720" cy="68544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62" name="ОДРЕДУВАЊЕ НЕПОЗНАТ СОБИ259.wav" descr=""/>
          <p:cNvPicPr/>
          <p:nvPr/>
        </p:nvPicPr>
        <p:blipFill>
          <a:blip r:embed="rId1"/>
          <a:stretch/>
        </p:blipFill>
        <p:spPr>
          <a:xfrm>
            <a:off x="8696160" y="6410160"/>
            <a:ext cx="304560" cy="304560"/>
          </a:xfrm>
          <a:prstGeom prst="rect">
            <a:avLst/>
          </a:prstGeom>
          <a:ln>
            <a:noFill/>
          </a:ln>
        </p:spPr>
      </p:pic>
    </p:spTree>
  </p:cSld>
  <p:transition advTm="63000">
    <p:dissolve/>
  </p:transition>
  <p:timing>
    <p:tnLst>
      <p:par>
        <p:cTn id="19" dur="indefinite" restart="never" nodeType="tmRoot">
          <p:childTnLst>
            <p:seq>
              <p:cTn id="20" dur="indefinite" nodeType="mainSeq"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afterEffect" fill="hold" presetClass="mediacall">
                                  <p:stCondLst>
                                    <p:cond delay="0"/>
                                  </p:stCondLst>
                                  <p:childTnLst>
                                    <p:cmd type="call">
                                      <p:cBhvr>
                                        <p:cTn id="24" dur="1" fill="hold"/>
                                        <p:tgtEl>
                                          <p:spTgt spid="16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Content Placeholder 3" descr="Capture.PNG"/>
          <p:cNvPicPr/>
          <p:nvPr/>
        </p:nvPicPr>
        <p:blipFill>
          <a:blip r:embed="rId1"/>
          <a:stretch/>
        </p:blipFill>
        <p:spPr>
          <a:xfrm>
            <a:off x="609480" y="1600200"/>
            <a:ext cx="2295360" cy="637920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algn="tl" blurRad="292100" dir="2700000" dist="139498" rotWithShape="0">
              <a:srgbClr val="333333">
                <a:alpha val="65000"/>
              </a:srgbClr>
            </a:outerShdw>
          </a:effectLst>
        </p:spPr>
      </p:pic>
      <p:sp>
        <p:nvSpPr>
          <p:cNvPr id="16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>
            <a:normAutofit fontScale="85000"/>
          </a:bodyPr>
          <a:p>
            <a:pPr>
              <a:lnSpc>
                <a:spcPct val="100000"/>
              </a:lnSpc>
            </a:pPr>
            <a:r>
              <a:rPr b="1" i="1" lang="en-US" sz="4100" spc="-1" strike="noStrike">
                <a:solidFill>
                  <a:srgbClr val="666666"/>
                </a:solidFill>
                <a:latin typeface="Lucida Sans Unicode"/>
              </a:rPr>
              <a:t>Одредување непознат втор собирок</a:t>
            </a:r>
            <a:endParaRPr b="0" lang="en-US" sz="41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380880" y="2438280"/>
            <a:ext cx="2895120" cy="914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spAutoFit/>
          </a:bodyPr>
          <a:p>
            <a:pPr algn="ctr">
              <a:lnSpc>
                <a:spcPct val="100000"/>
              </a:lnSpc>
            </a:pPr>
            <a:r>
              <a:rPr b="1" lang="en-US" sz="5400" spc="-1" strike="noStrike">
                <a:solidFill>
                  <a:srgbClr val="5d5d5d"/>
                </a:solidFill>
                <a:latin typeface="Comic Sans MS"/>
              </a:rPr>
              <a:t>10-6=?</a:t>
            </a:r>
            <a:endParaRPr b="0" lang="en-US" sz="5400" spc="-1" strike="noStrike">
              <a:latin typeface="Arial"/>
            </a:endParaRPr>
          </a:p>
        </p:txBody>
      </p:sp>
      <p:sp>
        <p:nvSpPr>
          <p:cNvPr id="166" name="CustomShape 3"/>
          <p:cNvSpPr/>
          <p:nvPr/>
        </p:nvSpPr>
        <p:spPr>
          <a:xfrm>
            <a:off x="380880" y="4191120"/>
            <a:ext cx="456840" cy="456840"/>
          </a:xfrm>
          <a:prstGeom prst="hear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000" spc="-1" strike="noStrike">
                <a:solidFill>
                  <a:srgbClr val="000000"/>
                </a:solidFill>
                <a:latin typeface="Lucida Sans Unicode"/>
              </a:rPr>
              <a:t>||||</a:t>
            </a:r>
            <a:endParaRPr b="0" lang="en-US" sz="4000" spc="-1" strike="noStrike">
              <a:latin typeface="Arial"/>
            </a:endParaRPr>
          </a:p>
        </p:txBody>
      </p:sp>
      <p:sp>
        <p:nvSpPr>
          <p:cNvPr id="167" name="CustomShape 4"/>
          <p:cNvSpPr/>
          <p:nvPr/>
        </p:nvSpPr>
        <p:spPr>
          <a:xfrm>
            <a:off x="1066680" y="4191120"/>
            <a:ext cx="456840" cy="456840"/>
          </a:xfrm>
          <a:prstGeom prst="hear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000" spc="-1" strike="noStrike">
                <a:solidFill>
                  <a:srgbClr val="000000"/>
                </a:solidFill>
                <a:latin typeface="Lucida Sans Unicode"/>
              </a:rPr>
              <a:t>||||</a:t>
            </a:r>
            <a:endParaRPr b="0" lang="en-US" sz="4000" spc="-1" strike="noStrike">
              <a:latin typeface="Arial"/>
            </a:endParaRPr>
          </a:p>
        </p:txBody>
      </p:sp>
      <p:sp>
        <p:nvSpPr>
          <p:cNvPr id="168" name="CustomShape 5"/>
          <p:cNvSpPr/>
          <p:nvPr/>
        </p:nvSpPr>
        <p:spPr>
          <a:xfrm>
            <a:off x="1752480" y="4191120"/>
            <a:ext cx="456840" cy="456840"/>
          </a:xfrm>
          <a:prstGeom prst="hear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000" spc="-1" strike="noStrike">
                <a:solidFill>
                  <a:srgbClr val="000000"/>
                </a:solidFill>
                <a:latin typeface="Lucida Sans Unicode"/>
              </a:rPr>
              <a:t>||||</a:t>
            </a:r>
            <a:endParaRPr b="0" lang="en-US" sz="4000" spc="-1" strike="noStrike">
              <a:latin typeface="Arial"/>
            </a:endParaRPr>
          </a:p>
        </p:txBody>
      </p:sp>
      <p:sp>
        <p:nvSpPr>
          <p:cNvPr id="169" name="CustomShape 6"/>
          <p:cNvSpPr/>
          <p:nvPr/>
        </p:nvSpPr>
        <p:spPr>
          <a:xfrm>
            <a:off x="2438280" y="4191120"/>
            <a:ext cx="456840" cy="456840"/>
          </a:xfrm>
          <a:prstGeom prst="hear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000" spc="-1" strike="noStrike">
                <a:solidFill>
                  <a:srgbClr val="000000"/>
                </a:solidFill>
                <a:latin typeface="Lucida Sans Unicode"/>
              </a:rPr>
              <a:t>||||</a:t>
            </a:r>
            <a:endParaRPr b="0" lang="en-US" sz="4000" spc="-1" strike="noStrike">
              <a:latin typeface="Arial"/>
            </a:endParaRPr>
          </a:p>
        </p:txBody>
      </p:sp>
      <p:sp>
        <p:nvSpPr>
          <p:cNvPr id="170" name="CustomShape 7"/>
          <p:cNvSpPr/>
          <p:nvPr/>
        </p:nvSpPr>
        <p:spPr>
          <a:xfrm>
            <a:off x="3124080" y="4191120"/>
            <a:ext cx="456840" cy="456840"/>
          </a:xfrm>
          <a:prstGeom prst="hear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000" spc="-1" strike="noStrike">
                <a:solidFill>
                  <a:srgbClr val="000000"/>
                </a:solidFill>
                <a:latin typeface="Lucida Sans Unicode"/>
              </a:rPr>
              <a:t>||||</a:t>
            </a:r>
            <a:endParaRPr b="0" lang="en-US" sz="4000" spc="-1" strike="noStrike">
              <a:latin typeface="Arial"/>
            </a:endParaRPr>
          </a:p>
        </p:txBody>
      </p:sp>
      <p:sp>
        <p:nvSpPr>
          <p:cNvPr id="171" name="CustomShape 8"/>
          <p:cNvSpPr/>
          <p:nvPr/>
        </p:nvSpPr>
        <p:spPr>
          <a:xfrm>
            <a:off x="3809880" y="4191120"/>
            <a:ext cx="456840" cy="456840"/>
          </a:xfrm>
          <a:prstGeom prst="hear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000" spc="-1" strike="noStrike">
                <a:solidFill>
                  <a:srgbClr val="000000"/>
                </a:solidFill>
                <a:latin typeface="Lucida Sans Unicode"/>
              </a:rPr>
              <a:t>||||</a:t>
            </a:r>
            <a:endParaRPr b="0" lang="en-US" sz="4000" spc="-1" strike="noStrike">
              <a:latin typeface="Arial"/>
            </a:endParaRPr>
          </a:p>
        </p:txBody>
      </p:sp>
      <p:sp>
        <p:nvSpPr>
          <p:cNvPr id="172" name="CustomShape 9"/>
          <p:cNvSpPr/>
          <p:nvPr/>
        </p:nvSpPr>
        <p:spPr>
          <a:xfrm>
            <a:off x="4495680" y="4191120"/>
            <a:ext cx="456840" cy="456840"/>
          </a:xfrm>
          <a:prstGeom prst="hear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3" name="CustomShape 10"/>
          <p:cNvSpPr/>
          <p:nvPr/>
        </p:nvSpPr>
        <p:spPr>
          <a:xfrm>
            <a:off x="5181480" y="4191120"/>
            <a:ext cx="456840" cy="456840"/>
          </a:xfrm>
          <a:prstGeom prst="hear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4" name="CustomShape 11"/>
          <p:cNvSpPr/>
          <p:nvPr/>
        </p:nvSpPr>
        <p:spPr>
          <a:xfrm>
            <a:off x="5791320" y="4191120"/>
            <a:ext cx="456840" cy="456840"/>
          </a:xfrm>
          <a:prstGeom prst="hear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5" name="CustomShape 12"/>
          <p:cNvSpPr/>
          <p:nvPr/>
        </p:nvSpPr>
        <p:spPr>
          <a:xfrm>
            <a:off x="6477120" y="4191120"/>
            <a:ext cx="456840" cy="456840"/>
          </a:xfrm>
          <a:prstGeom prst="hear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6" name="CustomShape 13"/>
          <p:cNvSpPr/>
          <p:nvPr/>
        </p:nvSpPr>
        <p:spPr>
          <a:xfrm>
            <a:off x="3276720" y="5486400"/>
            <a:ext cx="4647960" cy="457560"/>
          </a:xfrm>
          <a:prstGeom prst="rect">
            <a:avLst/>
          </a:prstGeom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>
            <a:spAutoFit/>
          </a:bodyPr>
          <a:p>
            <a:pPr indent="-216000" algn="ctr">
              <a:lnSpc>
                <a:spcPct val="100000"/>
              </a:lnSpc>
              <a:buClr>
                <a:srgbClr val="ffbbcd"/>
              </a:buClr>
              <a:buFont typeface="Arial"/>
              <a:buChar char="•"/>
            </a:pPr>
            <a:r>
              <a:rPr b="1" lang="en-US" sz="2400" spc="-1" strike="noStrike">
                <a:solidFill>
                  <a:srgbClr val="ffbbcd"/>
                </a:solidFill>
                <a:latin typeface="Lucida Sans Unicode"/>
              </a:rPr>
              <a:t>10-6=4 што значи 6+4=10</a:t>
            </a:r>
            <a:endParaRPr b="0" lang="en-US" sz="2400" spc="-1" strike="noStrike">
              <a:latin typeface="Arial"/>
            </a:endParaRPr>
          </a:p>
        </p:txBody>
      </p:sp>
      <p:pic>
        <p:nvPicPr>
          <p:cNvPr id="177" name="Picture 18" descr="Capture.PNG"/>
          <p:cNvPicPr/>
          <p:nvPr/>
        </p:nvPicPr>
        <p:blipFill>
          <a:blip r:embed="rId2"/>
          <a:stretch/>
        </p:blipFill>
        <p:spPr>
          <a:xfrm>
            <a:off x="3733920" y="1600200"/>
            <a:ext cx="2361960" cy="697320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algn="tl" blurRad="292100" dir="2700000" dist="139498" rotWithShape="0">
              <a:srgbClr val="333333">
                <a:alpha val="65000"/>
              </a:srgbClr>
            </a:outerShdw>
          </a:effectLst>
        </p:spPr>
      </p:pic>
      <p:pic>
        <p:nvPicPr>
          <p:cNvPr id="178" name="ОДРЕДУВАЊЕ НЕПОЗНАТ СОБИ260.wav" descr=""/>
          <p:cNvPicPr/>
          <p:nvPr/>
        </p:nvPicPr>
        <p:blipFill>
          <a:blip r:embed="rId3"/>
          <a:stretch/>
        </p:blipFill>
        <p:spPr>
          <a:xfrm>
            <a:off x="8696160" y="6410160"/>
            <a:ext cx="304560" cy="304560"/>
          </a:xfrm>
          <a:prstGeom prst="rect">
            <a:avLst/>
          </a:prstGeom>
          <a:ln>
            <a:noFill/>
          </a:ln>
        </p:spPr>
      </p:pic>
    </p:spTree>
  </p:cSld>
  <p:transition advTm="57000">
    <p:dissolve/>
  </p:transition>
  <p:timing>
    <p:tnLst>
      <p:par>
        <p:cTn id="25" dur="indefinite" restart="never" nodeType="tmRoot">
          <p:childTnLst>
            <p:seq>
              <p:cTn id="26" dur="indefinite" nodeType="mainSeq"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afterEffect" fill="hold" presetClass="mediacall">
                                  <p:stCondLst>
                                    <p:cond delay="0"/>
                                  </p:stCondLst>
                                  <p:childTnLst>
                                    <p:cmd type="call">
                                      <p:cBhvr>
                                        <p:cTn id="30" dur="1" fill="hold"/>
                                        <p:tgtEl>
                                          <p:spTgt spid="17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TextShape 1"/>
          <p:cNvSpPr txBox="1"/>
          <p:nvPr/>
        </p:nvSpPr>
        <p:spPr>
          <a:xfrm>
            <a:off x="457200" y="14814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 fontScale="70000"/>
          </a:bodyPr>
          <a:p>
            <a:pPr marL="365760" indent="-255600">
              <a:lnSpc>
                <a:spcPct val="100000"/>
              </a:lnSpc>
              <a:spcBef>
                <a:spcPts val="400"/>
              </a:spcBef>
              <a:buClr>
                <a:srgbClr val="ff388c"/>
              </a:buClr>
              <a:buSzPct val="68000"/>
              <a:buFont typeface="Wingdings 3" charset="2"/>
              <a:buChar char=""/>
            </a:pPr>
            <a:r>
              <a:rPr b="0" lang="en-US" sz="4000" spc="-1" strike="noStrike">
                <a:solidFill>
                  <a:srgbClr val="000000"/>
                </a:solidFill>
                <a:latin typeface="Lucida Sans Unicode"/>
              </a:rPr>
              <a:t>4+     =9</a:t>
            </a:r>
            <a:endParaRPr b="0" lang="en-US" sz="4000" spc="-1" strike="noStrike">
              <a:solidFill>
                <a:srgbClr val="000000"/>
              </a:solidFill>
              <a:latin typeface="Lucida Sans Unicode"/>
            </a:endParaRPr>
          </a:p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r>
              <a:rPr b="0" lang="en-US" sz="4000" spc="-1" strike="noStrike">
                <a:solidFill>
                  <a:srgbClr val="000000"/>
                </a:solidFill>
                <a:latin typeface="Lucida Sans Unicode"/>
              </a:rPr>
              <a:t>  </a:t>
            </a:r>
            <a:r>
              <a:rPr b="0" lang="en-US" sz="4000" spc="-1" strike="noStrike">
                <a:solidFill>
                  <a:srgbClr val="000000"/>
                </a:solidFill>
                <a:latin typeface="Lucida Sans Unicode"/>
              </a:rPr>
              <a:t>9-4=5</a:t>
            </a:r>
            <a:endParaRPr b="0" lang="en-US" sz="4000" spc="-1" strike="noStrike">
              <a:solidFill>
                <a:srgbClr val="000000"/>
              </a:solidFill>
              <a:latin typeface="Lucida Sans Unicode"/>
            </a:endParaRPr>
          </a:p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r>
              <a:rPr b="0" lang="en-US" sz="4000" spc="-1" strike="noStrike">
                <a:solidFill>
                  <a:srgbClr val="000000"/>
                </a:solidFill>
                <a:latin typeface="Lucida Sans Unicode"/>
              </a:rPr>
              <a:t>  </a:t>
            </a:r>
            <a:r>
              <a:rPr b="0" lang="en-US" sz="4000" spc="-1" strike="noStrike">
                <a:solidFill>
                  <a:srgbClr val="000000"/>
                </a:solidFill>
                <a:latin typeface="Lucida Sans Unicode"/>
              </a:rPr>
              <a:t>4+5=9</a:t>
            </a:r>
            <a:endParaRPr b="0" lang="en-US" sz="4000" spc="-1" strike="noStrike">
              <a:solidFill>
                <a:srgbClr val="000000"/>
              </a:solidFill>
              <a:latin typeface="Lucida Sans Unicode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4000" spc="-1" strike="noStrike">
              <a:solidFill>
                <a:srgbClr val="000000"/>
              </a:solidFill>
              <a:latin typeface="Lucida Sans Unicode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4000" spc="-1" strike="noStrike">
              <a:solidFill>
                <a:srgbClr val="000000"/>
              </a:solidFill>
              <a:latin typeface="Lucida Sans Unicode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4000" spc="-1" strike="noStrike">
              <a:solidFill>
                <a:srgbClr val="000000"/>
              </a:solidFill>
              <a:latin typeface="Lucida Sans Unicode"/>
            </a:endParaRPr>
          </a:p>
          <a:p>
            <a:pPr marL="365760" indent="-255600">
              <a:lnSpc>
                <a:spcPct val="100000"/>
              </a:lnSpc>
              <a:spcBef>
                <a:spcPts val="400"/>
              </a:spcBef>
              <a:buClr>
                <a:srgbClr val="ff388c"/>
              </a:buClr>
              <a:buSzPct val="68000"/>
              <a:buFont typeface="Wingdings 3" charset="2"/>
              <a:buChar char=""/>
            </a:pPr>
            <a:r>
              <a:rPr b="0" lang="en-US" sz="4000" spc="-1" strike="noStrike">
                <a:solidFill>
                  <a:srgbClr val="000000"/>
                </a:solidFill>
                <a:latin typeface="Lucida Sans Unicode"/>
              </a:rPr>
              <a:t>3+    =7</a:t>
            </a:r>
            <a:endParaRPr b="0" lang="en-US" sz="4000" spc="-1" strike="noStrike">
              <a:solidFill>
                <a:srgbClr val="000000"/>
              </a:solidFill>
              <a:latin typeface="Lucida Sans Unicode"/>
            </a:endParaRPr>
          </a:p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r>
              <a:rPr b="0" lang="en-US" sz="4000" spc="-1" strike="noStrike">
                <a:solidFill>
                  <a:srgbClr val="000000"/>
                </a:solidFill>
                <a:latin typeface="Lucida Sans Unicode"/>
              </a:rPr>
              <a:t>  </a:t>
            </a:r>
            <a:r>
              <a:rPr b="0" lang="en-US" sz="4000" spc="-1" strike="noStrike">
                <a:solidFill>
                  <a:srgbClr val="000000"/>
                </a:solidFill>
                <a:latin typeface="Lucida Sans Unicode"/>
              </a:rPr>
              <a:t>7-3=4</a:t>
            </a:r>
            <a:endParaRPr b="0" lang="en-US" sz="4000" spc="-1" strike="noStrike">
              <a:solidFill>
                <a:srgbClr val="000000"/>
              </a:solidFill>
              <a:latin typeface="Lucida Sans Unicode"/>
            </a:endParaRPr>
          </a:p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r>
              <a:rPr b="0" lang="en-US" sz="4000" spc="-1" strike="noStrike">
                <a:solidFill>
                  <a:srgbClr val="000000"/>
                </a:solidFill>
                <a:latin typeface="Lucida Sans Unicode"/>
              </a:rPr>
              <a:t>  </a:t>
            </a:r>
            <a:r>
              <a:rPr b="0" lang="en-US" sz="4000" spc="-1" strike="noStrike">
                <a:solidFill>
                  <a:srgbClr val="000000"/>
                </a:solidFill>
                <a:latin typeface="Lucida Sans Unicode"/>
              </a:rPr>
              <a:t>3+4=7</a:t>
            </a:r>
            <a:endParaRPr b="0" lang="en-US" sz="40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80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i="1" lang="en-US" sz="4100" spc="-1" strike="noStrike">
                <a:solidFill>
                  <a:srgbClr val="666666"/>
                </a:solidFill>
                <a:latin typeface="Lucida Sans Unicode"/>
              </a:rPr>
              <a:t>Примери</a:t>
            </a:r>
            <a:endParaRPr b="0" lang="en-US" sz="41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81" name="CustomShape 3"/>
          <p:cNvSpPr/>
          <p:nvPr/>
        </p:nvSpPr>
        <p:spPr>
          <a:xfrm>
            <a:off x="1600200" y="1447920"/>
            <a:ext cx="533160" cy="45684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2" name="CustomShape 4"/>
          <p:cNvSpPr/>
          <p:nvPr/>
        </p:nvSpPr>
        <p:spPr>
          <a:xfrm>
            <a:off x="1523880" y="4267080"/>
            <a:ext cx="456840" cy="38052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83" name="ОДРЕДУВАЊЕ НЕПОЗНАТ СОБИ261.wav" descr=""/>
          <p:cNvPicPr/>
          <p:nvPr/>
        </p:nvPicPr>
        <p:blipFill>
          <a:blip r:embed="rId1"/>
          <a:stretch/>
        </p:blipFill>
        <p:spPr>
          <a:xfrm>
            <a:off x="8696160" y="6410160"/>
            <a:ext cx="304560" cy="304560"/>
          </a:xfrm>
          <a:prstGeom prst="rect">
            <a:avLst/>
          </a:prstGeom>
          <a:ln>
            <a:noFill/>
          </a:ln>
        </p:spPr>
      </p:pic>
    </p:spTree>
  </p:cSld>
  <p:transition advTm="54000">
    <p:dissolve/>
  </p:transition>
  <p:timing>
    <p:tnLst>
      <p:par>
        <p:cTn id="31" dur="indefinite" restart="never" nodeType="tmRoot">
          <p:childTnLst>
            <p:seq>
              <p:cTn id="32" dur="indefinite" nodeType="mainSeq"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nodeType="afterEffect" fill="hold" presetClass="mediacall">
                                  <p:stCondLst>
                                    <p:cond delay="0"/>
                                  </p:stCondLst>
                                  <p:childTnLst>
                                    <p:cmd type="call">
                                      <p:cBhvr>
                                        <p:cTn id="36" dur="1" fill="hold"/>
                                        <p:tgtEl>
                                          <p:spTgt spid="18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i="1" lang="en-US" sz="4100" spc="-1" strike="noStrike">
                <a:solidFill>
                  <a:srgbClr val="d2d2d2"/>
                </a:solidFill>
                <a:latin typeface="Lucida Sans Unicode"/>
              </a:rPr>
              <a:t>ДОМАШНА РАБОТА</a:t>
            </a:r>
            <a:endParaRPr b="0" lang="en-US" sz="4100" spc="-1" strike="noStrike">
              <a:solidFill>
                <a:srgbClr val="ffffff"/>
              </a:solidFill>
              <a:latin typeface="Lucida Sans Unicode"/>
            </a:endParaRPr>
          </a:p>
        </p:txBody>
      </p:sp>
      <p:pic>
        <p:nvPicPr>
          <p:cNvPr id="185" name="Picture 2" descr="0d2f080b14a62b1ba9b28e2dbd7780ad.png"/>
          <p:cNvPicPr/>
          <p:nvPr/>
        </p:nvPicPr>
        <p:blipFill>
          <a:blip r:embed="rId1"/>
          <a:stretch/>
        </p:blipFill>
        <p:spPr>
          <a:xfrm>
            <a:off x="4191120" y="1219320"/>
            <a:ext cx="3716280" cy="5257440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algn="tl" blurRad="292100" dir="2700000" dist="139498" rotWithShape="0">
              <a:srgbClr val="333333">
                <a:alpha val="65000"/>
              </a:srgbClr>
            </a:outerShdw>
          </a:effectLst>
        </p:spPr>
      </p:pic>
      <p:pic>
        <p:nvPicPr>
          <p:cNvPr id="186" name="ОДРЕДУВАЊЕ НЕПОЗНАТ СОБИ262.wav" descr=""/>
          <p:cNvPicPr/>
          <p:nvPr/>
        </p:nvPicPr>
        <p:blipFill>
          <a:blip r:embed="rId2"/>
          <a:stretch/>
        </p:blipFill>
        <p:spPr>
          <a:xfrm>
            <a:off x="8696160" y="6410160"/>
            <a:ext cx="304560" cy="304560"/>
          </a:xfrm>
          <a:prstGeom prst="rect">
            <a:avLst/>
          </a:prstGeom>
          <a:ln>
            <a:noFill/>
          </a:ln>
        </p:spPr>
      </p:pic>
    </p:spTree>
  </p:cSld>
  <p:transition advTm="12000">
    <p:dissolve/>
  </p:transition>
  <p:timing>
    <p:tnLst>
      <p:par>
        <p:cTn id="37" dur="indefinite" restart="never" nodeType="tmRoot">
          <p:childTnLst>
            <p:seq>
              <p:cTn id="38" dur="indefinite" nodeType="mainSeq"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nodeType="afterEffect" fill="hold" presetClass="mediacall">
                                  <p:stCondLst>
                                    <p:cond delay="0"/>
                                  </p:stCondLst>
                                  <p:childTnLst>
                                    <p:cmd type="call">
                                      <p:cBhvr>
                                        <p:cTn id="42" dur="1" fill="hold"/>
                                        <p:tgtEl>
                                          <p:spTgt spid="18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73</TotalTime>
  <Application>LibreOffice/6.3.4.2$Linux_X86_64 LibreOffice_project/60da17e045e08f1793c57c00ba83cdfce946d0aa</Application>
  <Words>101</Words>
  <Paragraphs>39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  <dc:creator>Veneta Jonovska</dc:creator>
  <dc:description/>
  <dc:language>en-US</dc:language>
  <cp:lastModifiedBy>X</cp:lastModifiedBy>
  <dcterms:modified xsi:type="dcterms:W3CDTF">2020-03-23T19:40:48Z</dcterms:modified>
  <cp:revision>10</cp:revision>
  <dc:subject/>
  <dc:title>Одредување непознат број при собирање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7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7</vt:i4>
  </property>
</Properties>
</file>