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90869-29EE-48E1-AA2A-FDB63DCB96F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28A429-139B-4D16-AB1F-D8C218DB4509}" type="pres">
      <dgm:prSet presAssocID="{7F890869-29EE-48E1-AA2A-FDB63DCB96F8}" presName="linear" presStyleCnt="0">
        <dgm:presLayoutVars>
          <dgm:dir/>
          <dgm:resizeHandles val="exact"/>
        </dgm:presLayoutVars>
      </dgm:prSet>
      <dgm:spPr/>
    </dgm:pt>
  </dgm:ptLst>
  <dgm:cxnLst>
    <dgm:cxn modelId="{DEB1053D-73F1-4DD1-AC30-4F9589E8441C}" type="presOf" srcId="{7F890869-29EE-48E1-AA2A-FDB63DCB96F8}" destId="{C028A429-139B-4D16-AB1F-D8C218DB4509}" srcOrd="0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ОСМАНСКАТА ДРЖАВА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1299–1923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Bojana\Desktop\OSMANLII\800px-Ottoman_Flag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ДРЖАВНО УРЕДУВАЊЕ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2590800" y="1066800"/>
          <a:ext cx="62484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819400" y="990600"/>
            <a:ext cx="6096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СУЛТАН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НЕОГРАНИЧЕН ГОСПОДАР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7" descr="sultan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62000"/>
            <a:ext cx="2438400" cy="2895600"/>
          </a:xfrm>
          <a:prstGeom prst="rect">
            <a:avLst/>
          </a:prstGeom>
          <a:noFill/>
        </p:spPr>
      </p:pic>
      <p:pic>
        <p:nvPicPr>
          <p:cNvPr id="11" name="Picture 25" descr="1084854889_nQuizJafar"/>
          <p:cNvPicPr>
            <a:picLocks noChangeAspect="1" noChangeArrowheads="1"/>
          </p:cNvPicPr>
          <p:nvPr/>
        </p:nvPicPr>
        <p:blipFill>
          <a:blip r:embed="rId7">
            <a:lum bright="12000"/>
          </a:blip>
          <a:srcRect/>
          <a:stretch>
            <a:fillRect/>
          </a:stretch>
        </p:blipFill>
        <p:spPr bwMode="auto">
          <a:xfrm>
            <a:off x="381000" y="3810000"/>
            <a:ext cx="2133600" cy="27432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5562600" y="2133600"/>
            <a:ext cx="609600" cy="838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819400" y="3200400"/>
            <a:ext cx="6096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ГОЛЕМ </a:t>
            </a:r>
            <a:r>
              <a:rPr lang="mk-M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ВЕЗИР </a:t>
            </a: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,, ПРЕМИЕР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638800" y="4343400"/>
            <a:ext cx="609600" cy="8382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819400" y="5334000"/>
            <a:ext cx="6096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ДИВАН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ДРЖАВЕН </a:t>
            </a:r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</a:t>
            </a:r>
          </a:p>
          <a:p>
            <a:pPr algn="ctr"/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,, НАРОДНО СОБРАНИЕ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СУЛТАНСКА ЗЕМЈА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ДРЖАВНО УРЕДУВАЊЕ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4495800" cy="472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2133600"/>
            <a:ext cx="4648200" cy="472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2971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048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САНЏАЦИ</a:t>
            </a:r>
            <a:endParaRPr lang="en-US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495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САНЏАК БЕГОВИ  </a:t>
            </a:r>
            <a:r>
              <a:rPr lang="mk-MK" sz="36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УПРАВУВАЧИ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819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ВИЛАЕТИ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4191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НАХИИ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5638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КАЗИ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ВОЈСКА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КОПНЕНА ВОЈСКА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ПЕШАДИЈА – </a:t>
            </a:r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ЈАНИЧАРИ</a:t>
            </a:r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ЛИЧНА ГАРДА НА СУЛТАНОТ 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Gorgi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95800" cy="4343400"/>
          </a:xfrm>
          <a:prstGeom prst="rect">
            <a:avLst/>
          </a:prstGeom>
          <a:noFill/>
        </p:spPr>
      </p:pic>
      <p:pic>
        <p:nvPicPr>
          <p:cNvPr id="8" name="Picture 4" descr="C:\Users\Bojana\Desktop\OSMANLII\TRADICIONALNA JANICARSKA OBLE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4648200" cy="426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ДАНОК ВО КРВ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ОДЗЕМЕНИ ХРИСТИЈАНСКИ ДЕЦА НА ВОЗДРАСТ ОД 5 ДО 10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ГОДИНИ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КОПНЕНА ВОЈСКА - </a:t>
            </a:r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КОЊАНИЦА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КОЊАНИЦА - </a:t>
            </a:r>
            <a:r>
              <a:rPr lang="mk-M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СПАХИИ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Gorgi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5" name="Picture 3" descr="C:\Users\Bojana\Desktop\OSMANLII\SPAHIJA KONJA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57200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МОРНАРИЦА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Bojana\Desktop\OSMANLII\Göke_(1495)_the_flagship_of_Kemal_Re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44196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6146" name="Picture 2" descr="C:\Users\Gorgi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09600"/>
            <a:ext cx="48006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ОПШТЕСТВЕНИ ОДНОСИ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7" descr="sultan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743200" cy="2819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962400"/>
            <a:ext cx="25908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СУЛТАН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Bojana\Desktop\OSMANLII\340px-Prilepsko_Pole_Macedo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95400"/>
            <a:ext cx="2438400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24200" y="3962400"/>
            <a:ext cx="25146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ЗЕМЈА - ПОСЕД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Bojana\Desktop\OSMANLII\SPAHIJ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295400"/>
            <a:ext cx="2279650" cy="2362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53200" y="3962400"/>
            <a:ext cx="22098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СПАХИЈА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85800" y="4876800"/>
            <a:ext cx="7848600" cy="16002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СПАХИЈАТА ДА ДОБИЕ </a:t>
            </a:r>
            <a:r>
              <a:rPr lang="mk-MK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ЗЕМЈА</a:t>
            </a:r>
            <a:r>
              <a:rPr lang="mk-M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МОРА ДА СЛУЖИ ВО ВОЈСКА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СПАХИСКА ЗЕМЈА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8580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ЗЕМЈАТА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ПОСЕДОТ ШТО ГО ДОБИВА СПАХИЈАТА ОД СУЛТАНОТ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27432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ТИМАРИ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371600"/>
            <a:ext cx="24384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ЗИЈАМЕТИ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371600"/>
            <a:ext cx="25146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ХАСОВИ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038600"/>
            <a:ext cx="708660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762000" y="3429000"/>
            <a:ext cx="7467600" cy="1447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ТИМАРСКО – СПАХИСКИ СИСТЕМ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410200"/>
            <a:ext cx="25987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ТИМАР - ЗЕМЈА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5410200"/>
            <a:ext cx="487679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СПАХИЈА КОРИСНИК НА ЗЕМЈА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РАЈА – НЕМУСЛИМАНСКО НАСЕЛЕНИЕ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orgi\Desktop\ТУРЦИ\ottoman sultan.sultanMahmudII.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orgi\Desktop\ТУРЦИ\Ottoman_Sultan_selim_III_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orgi\Desktop\ТУРЦИ\ottom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СОЗДАВАЊЕ НА ОСМАНЛИСКАТА ДРЖАВА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ТУРЦИ СЕЛЏУЦИ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Gorgi\Desktop\ТУРЦИ\Мапа_Аралског_језер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4953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ТЕЧЕНИЕТО НА РЕКАТА СИР ДАРЈА - </a:t>
            </a:r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ТУРКМЕНИСТАН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Bojana\Desktop\OSMANLII\642px-Seljuk_Empire_locator_map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ПРАТАТКОВИНА НА СЕЛЏУЦИТЕ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rgi\Desktop\ТУРЦИ\tm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РЕКАТА СИР ДАРЈА </a:t>
            </a:r>
            <a:endParaRPr lang="en-US" sz="2400" dirty="0"/>
          </a:p>
        </p:txBody>
      </p:sp>
      <p:pic>
        <p:nvPicPr>
          <p:cNvPr id="2050" name="Picture 2" descr="C:\Users\Gorgi\Desktop\ТУРЦИ\Syrdrya_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СОЗДАВАЊЕ НА ОСМАНЛИСКАТА ДРЖАВА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28600" y="1828800"/>
            <a:ext cx="40386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БЕЈЛУЦИ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ОРГАНИЗАЦИЈА НА ТУРЦИТЕ СЕЛЏУЦИ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1828800"/>
            <a:ext cx="40386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БЕГЛУЦИ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4419600"/>
            <a:ext cx="4800600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ЕМИРИ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ojana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ОСМАН</a:t>
            </a:r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ОБЕДИНИТЕЛ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Bojana\Desktop\OSMANLII\os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343400" cy="556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Picture 3" descr="Osman1-portr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85800"/>
            <a:ext cx="4724400" cy="5638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ОСМАН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mk-M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ОСМАНЛИИ</a:t>
            </a:r>
            <a:r>
              <a:rPr lang="mk-MK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ОСМАНЛИСКА ДРЖАВА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jana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 flipH="1" flipV="1">
            <a:off x="7086600" y="20574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flipH="1" flipV="1">
            <a:off x="6705600" y="1828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 flipV="1">
            <a:off x="8153400" y="1447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 flipV="1">
            <a:off x="8077200" y="1828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 flipV="1">
            <a:off x="7620000" y="1981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 flipV="1">
            <a:off x="6553200" y="1447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7010400" y="1219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H="1" flipV="1">
            <a:off x="7467600" y="1219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 flipV="1">
            <a:off x="7848600" y="1219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150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Gorgi</dc:creator>
  <cp:lastModifiedBy>Gorgi</cp:lastModifiedBy>
  <cp:revision>32</cp:revision>
  <dcterms:created xsi:type="dcterms:W3CDTF">2006-08-16T00:00:00Z</dcterms:created>
  <dcterms:modified xsi:type="dcterms:W3CDTF">2013-02-24T20:36:09Z</dcterms:modified>
</cp:coreProperties>
</file>