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6" r:id="rId2"/>
    <p:sldId id="257" r:id="rId3"/>
    <p:sldId id="259" r:id="rId4"/>
    <p:sldId id="265" r:id="rId5"/>
    <p:sldId id="266" r:id="rId6"/>
    <p:sldId id="262" r:id="rId7"/>
    <p:sldId id="263" r:id="rId8"/>
    <p:sldId id="267" r:id="rId9"/>
    <p:sldId id="268" r:id="rId10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58CEB-2157-4C0E-A7ED-F3F005E7E891}" type="datetimeFigureOut">
              <a:rPr lang="mk-MK" smtClean="0"/>
              <a:pPr/>
              <a:t>16.03.2020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A08D0-DB98-4FF7-97A4-D62AA816EABA}" type="slidenum">
              <a:rPr lang="mk-MK" smtClean="0"/>
              <a:pPr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08D0-DB98-4FF7-97A4-D62AA816EABA}" type="slidenum">
              <a:rPr lang="mk-MK" smtClean="0"/>
              <a:pPr/>
              <a:t>3</a:t>
            </a:fld>
            <a:endParaRPr lang="mk-M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0CFC-6B8E-4008-B81D-FF4FFD63C78D}" type="datetimeFigureOut">
              <a:rPr lang="mk-MK" smtClean="0"/>
              <a:pPr/>
              <a:t>16.03.2020</a:t>
            </a:fld>
            <a:endParaRPr lang="mk-M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0F8C74-1F96-43EE-870C-F6978D9891D1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0CFC-6B8E-4008-B81D-FF4FFD63C78D}" type="datetimeFigureOut">
              <a:rPr lang="mk-MK" smtClean="0"/>
              <a:pPr/>
              <a:t>16.03.2020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8C74-1F96-43EE-870C-F6978D9891D1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B0F8C74-1F96-43EE-870C-F6978D9891D1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0CFC-6B8E-4008-B81D-FF4FFD63C78D}" type="datetimeFigureOut">
              <a:rPr lang="mk-MK" smtClean="0"/>
              <a:pPr/>
              <a:t>16.03.2020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0CFC-6B8E-4008-B81D-FF4FFD63C78D}" type="datetimeFigureOut">
              <a:rPr lang="mk-MK" smtClean="0"/>
              <a:pPr/>
              <a:t>16.03.2020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B0F8C74-1F96-43EE-870C-F6978D9891D1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0CFC-6B8E-4008-B81D-FF4FFD63C78D}" type="datetimeFigureOut">
              <a:rPr lang="mk-MK" smtClean="0"/>
              <a:pPr/>
              <a:t>16.03.2020</a:t>
            </a:fld>
            <a:endParaRPr lang="mk-MK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0F8C74-1F96-43EE-870C-F6978D9891D1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0440CFC-6B8E-4008-B81D-FF4FFD63C78D}" type="datetimeFigureOut">
              <a:rPr lang="mk-MK" smtClean="0"/>
              <a:pPr/>
              <a:t>16.03.2020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8C74-1F96-43EE-870C-F6978D9891D1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0CFC-6B8E-4008-B81D-FF4FFD63C78D}" type="datetimeFigureOut">
              <a:rPr lang="mk-MK" smtClean="0"/>
              <a:pPr/>
              <a:t>16.03.2020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mk-MK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B0F8C74-1F96-43EE-870C-F6978D9891D1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0CFC-6B8E-4008-B81D-FF4FFD63C78D}" type="datetimeFigureOut">
              <a:rPr lang="mk-MK" smtClean="0"/>
              <a:pPr/>
              <a:t>16.03.2020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B0F8C74-1F96-43EE-870C-F6978D9891D1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0CFC-6B8E-4008-B81D-FF4FFD63C78D}" type="datetimeFigureOut">
              <a:rPr lang="mk-MK" smtClean="0"/>
              <a:pPr/>
              <a:t>16.03.2020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0F8C74-1F96-43EE-870C-F6978D9891D1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0F8C74-1F96-43EE-870C-F6978D9891D1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0CFC-6B8E-4008-B81D-FF4FFD63C78D}" type="datetimeFigureOut">
              <a:rPr lang="mk-MK" smtClean="0"/>
              <a:pPr/>
              <a:t>16.03.2020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mk-M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B0F8C74-1F96-43EE-870C-F6978D9891D1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0440CFC-6B8E-4008-B81D-FF4FFD63C78D}" type="datetimeFigureOut">
              <a:rPr lang="mk-MK" smtClean="0"/>
              <a:pPr/>
              <a:t>16.03.2020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mk-MK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0440CFC-6B8E-4008-B81D-FF4FFD63C78D}" type="datetimeFigureOut">
              <a:rPr lang="mk-MK" smtClean="0"/>
              <a:pPr/>
              <a:t>16.03.2020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mk-MK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0F8C74-1F96-43EE-870C-F6978D9891D1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Office_Word_97_-_2003_Document1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Office_Word_97_-_2003_Document2.doc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mk-MK" dirty="0" err="1" smtClean="0"/>
              <a:t>Одделенски</a:t>
            </a:r>
            <a:r>
              <a:rPr lang="mk-MK" dirty="0" smtClean="0"/>
              <a:t> наставник:</a:t>
            </a:r>
          </a:p>
          <a:p>
            <a:r>
              <a:rPr lang="mk-MK" dirty="0" smtClean="0"/>
              <a:t>Сузана </a:t>
            </a:r>
            <a:r>
              <a:rPr lang="mk-MK" dirty="0" err="1" smtClean="0"/>
              <a:t>Дишковска</a:t>
            </a:r>
            <a:endParaRPr lang="mk-MK" dirty="0" smtClean="0"/>
          </a:p>
          <a:p>
            <a:r>
              <a:rPr lang="mk-MK" dirty="0" smtClean="0"/>
              <a:t>ОУ „</a:t>
            </a:r>
            <a:r>
              <a:rPr lang="mk-MK" dirty="0" err="1" smtClean="0"/>
              <a:t>Св.Климент</a:t>
            </a:r>
            <a:r>
              <a:rPr lang="mk-MK" dirty="0" smtClean="0"/>
              <a:t> Охридски“</a:t>
            </a:r>
            <a:endParaRPr lang="mk-M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mk-MK" b="1" dirty="0"/>
              <a:t>Обработка на ракописни букви </a:t>
            </a:r>
            <a:r>
              <a:rPr lang="mk-MK" b="1" dirty="0" err="1"/>
              <a:t>Шш</a:t>
            </a:r>
            <a:r>
              <a:rPr lang="mk-MK" b="1" dirty="0"/>
              <a:t> и </a:t>
            </a:r>
            <a:r>
              <a:rPr lang="mk-MK" b="1" dirty="0" err="1"/>
              <a:t>Чч</a:t>
            </a:r>
            <a:r>
              <a:rPr lang="mk-MK" b="1" dirty="0"/>
              <a:t> </a:t>
            </a:r>
            <a:endParaRPr lang="mk-MK" dirty="0"/>
          </a:p>
        </p:txBody>
      </p:sp>
      <p:pic>
        <p:nvPicPr>
          <p:cNvPr id="8" name="~PP3758.WAV">
            <a:hlinkClick r:id="" action="ppaction://media"/>
          </p:cNvPr>
          <p:cNvPicPr>
            <a:picLocks noRot="1" noChangeAspect="1"/>
          </p:cNvPicPr>
          <p:nvPr>
            <a:wavAudioFile r:embed="rId1" name="~PP375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66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chemeClr val="tx1"/>
                </a:solidFill>
              </a:rPr>
              <a:t>Игра: </a:t>
            </a:r>
            <a:r>
              <a:rPr lang="mk-MK" b="1" dirty="0" smtClean="0">
                <a:solidFill>
                  <a:schemeClr val="tx1"/>
                </a:solidFill>
              </a:rPr>
              <a:t>Чичко поштар писмо носи</a:t>
            </a:r>
            <a:endParaRPr lang="mk-MK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mk-MK" dirty="0"/>
              <a:t>Игра „</a:t>
            </a:r>
            <a:r>
              <a:rPr lang="mk-MK" b="1" dirty="0"/>
              <a:t>Чичко поштар писмо носи</a:t>
            </a:r>
            <a:r>
              <a:rPr lang="mk-MK" dirty="0"/>
              <a:t>“. Учениците влечат зборови што започнуваат на буквите-  </a:t>
            </a:r>
            <a:r>
              <a:rPr lang="mk-MK" dirty="0" smtClean="0"/>
              <a:t>Ш </a:t>
            </a:r>
            <a:r>
              <a:rPr lang="mk-MK" dirty="0"/>
              <a:t>и Ч</a:t>
            </a:r>
            <a:r>
              <a:rPr lang="mk-MK" dirty="0" smtClean="0"/>
              <a:t>. </a:t>
            </a:r>
            <a:r>
              <a:rPr lang="mk-MK" dirty="0"/>
              <a:t>Учениците воочуваат на кои букви започнуваат зборовите. Се најавува целта на часот</a:t>
            </a:r>
            <a:r>
              <a:rPr lang="mk-MK" dirty="0" smtClean="0"/>
              <a:t>.</a:t>
            </a:r>
          </a:p>
          <a:p>
            <a:r>
              <a:rPr lang="mk-MK" dirty="0" smtClean="0"/>
              <a:t>(штрк, Шарко,шина, чевел,чанта,четка)</a:t>
            </a:r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r>
              <a:rPr lang="mk-MK" dirty="0" smtClean="0"/>
              <a:t>    Денес ќе ги обработуваме ракописните букви Ш и Ч.</a:t>
            </a:r>
            <a:endParaRPr lang="mk-MK" dirty="0"/>
          </a:p>
          <a:p>
            <a:pPr>
              <a:buNone/>
            </a:pPr>
            <a:r>
              <a:rPr lang="mk-MK" b="1" i="1" dirty="0"/>
              <a:t> </a:t>
            </a:r>
            <a:endParaRPr lang="mk-MK" dirty="0"/>
          </a:p>
          <a:p>
            <a:pPr>
              <a:buNone/>
            </a:pPr>
            <a:endParaRPr lang="mk-MK" dirty="0"/>
          </a:p>
        </p:txBody>
      </p:sp>
      <p:pic>
        <p:nvPicPr>
          <p:cNvPr id="9" name="~PP848.WAV">
            <a:hlinkClick r:id="" action="ppaction://media"/>
          </p:cNvPr>
          <p:cNvPicPr>
            <a:picLocks noRot="1" noChangeAspect="1"/>
          </p:cNvPicPr>
          <p:nvPr>
            <a:wavAudioFile r:embed="rId1" name="~PP84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0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400" dirty="0"/>
              <a:t>Следува демонстрација на правилно пишување на ракописните букви  со изговор на гласот. </a:t>
            </a:r>
          </a:p>
        </p:txBody>
      </p:sp>
      <p:pic>
        <p:nvPicPr>
          <p:cNvPr id="19458" name="Picture 2" descr="D:\Desktop\-3-638 jjj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484784"/>
            <a:ext cx="6076950" cy="4562475"/>
          </a:xfrm>
          <a:prstGeom prst="rect">
            <a:avLst/>
          </a:prstGeom>
          <a:noFill/>
        </p:spPr>
      </p:pic>
      <p:pic>
        <p:nvPicPr>
          <p:cNvPr id="10" name="~PP288.WAV">
            <a:hlinkClick r:id="" action="ppaction://media"/>
          </p:cNvPr>
          <p:cNvPicPr>
            <a:picLocks noRot="1" noChangeAspect="1"/>
          </p:cNvPicPr>
          <p:nvPr>
            <a:wavAudioFile r:embed="rId2" name="~PP288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497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2000" b="1" dirty="0" smtClean="0">
                <a:solidFill>
                  <a:schemeClr val="tx1"/>
                </a:solidFill>
                <a:cs typeface="Times New Roman" pitchFamily="18" charset="0"/>
              </a:rPr>
              <a:t>Следува  пишување по еден ред на големата и малата ракописна буква Ш ш, а со цел да се вежба правилното пишување на формата на буквите</a:t>
            </a:r>
            <a:r>
              <a:rPr lang="mk-MK" sz="20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mk-MK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699792" y="1340768"/>
          <a:ext cx="3528392" cy="5221204"/>
        </p:xfrm>
        <a:graphic>
          <a:graphicData uri="http://schemas.openxmlformats.org/presentationml/2006/ole">
            <p:oleObj spid="_x0000_s37891" name="Document" r:id="rId4" imgW="6731001" imgH="9959117" progId="Word.Document.8">
              <p:embed/>
            </p:oleObj>
          </a:graphicData>
        </a:graphic>
      </p:graphicFrame>
      <p:pic>
        <p:nvPicPr>
          <p:cNvPr id="6" name="~PP2341.WAV">
            <a:hlinkClick r:id="" action="ppaction://media"/>
          </p:cNvPr>
          <p:cNvPicPr>
            <a:picLocks noRot="1" noChangeAspect="1"/>
          </p:cNvPicPr>
          <p:nvPr>
            <a:wavAudioFile r:embed="rId2" name="~PP2341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74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400" dirty="0" smtClean="0">
                <a:solidFill>
                  <a:schemeClr val="tx1"/>
                </a:solidFill>
              </a:rPr>
              <a:t>  </a:t>
            </a:r>
            <a:r>
              <a:rPr lang="mk-MK" sz="2000" b="1" dirty="0" smtClean="0">
                <a:solidFill>
                  <a:schemeClr val="tx1"/>
                </a:solidFill>
              </a:rPr>
              <a:t>Следува пишување по еден ред на големата и малата буква </a:t>
            </a:r>
            <a:r>
              <a:rPr lang="mk-MK" sz="2000" b="1" dirty="0" err="1" smtClean="0">
                <a:solidFill>
                  <a:schemeClr val="tx1"/>
                </a:solidFill>
              </a:rPr>
              <a:t>Чч</a:t>
            </a:r>
            <a:r>
              <a:rPr lang="mk-MK" sz="2000" b="1" dirty="0" smtClean="0">
                <a:solidFill>
                  <a:schemeClr val="tx1"/>
                </a:solidFill>
              </a:rPr>
              <a:t>  во тетратките, а со цел правилно пишување на формата на буквата.</a:t>
            </a:r>
            <a:endParaRPr lang="mk-MK" sz="2000" b="1" dirty="0">
              <a:solidFill>
                <a:schemeClr val="tx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619672" y="1484784"/>
          <a:ext cx="4581823" cy="4424040"/>
        </p:xfrm>
        <a:graphic>
          <a:graphicData uri="http://schemas.openxmlformats.org/presentationml/2006/ole">
            <p:oleObj spid="_x0000_s38915" name="Document" r:id="rId6" imgW="6731719" imgH="8706681" progId="Word.Document.8">
              <p:embed/>
            </p:oleObj>
          </a:graphicData>
        </a:graphic>
      </p:graphicFrame>
      <p:pic>
        <p:nvPicPr>
          <p:cNvPr id="6" name="~PP425.WAV">
            <a:hlinkClick r:id="" action="ppaction://media"/>
          </p:cNvPr>
          <p:cNvPicPr>
            <a:picLocks noRot="1" noChangeAspect="1"/>
          </p:cNvPicPr>
          <p:nvPr>
            <a:wavAudioFile r:embed="rId3" name="~PP425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49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 Да го вежбаме поврзувањето на буквите ш и ч со  изучените букви </a:t>
            </a:r>
            <a:r>
              <a:rPr lang="mk-MK" dirty="0"/>
              <a:t/>
            </a:r>
            <a:br>
              <a:rPr lang="mk-MK" dirty="0"/>
            </a:br>
            <a:endParaRPr lang="mk-MK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15269" y="1531937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512.WAV">
            <a:hlinkClick r:id="" action="ppaction://media"/>
          </p:cNvPr>
          <p:cNvPicPr>
            <a:picLocks noRot="1" noChangeAspect="1"/>
          </p:cNvPicPr>
          <p:nvPr>
            <a:wavAudioFile r:embed="rId1" name="~PP51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17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b="1" dirty="0" smtClean="0">
                <a:solidFill>
                  <a:schemeClr val="tx1"/>
                </a:solidFill>
              </a:rPr>
              <a:t>Напиши ги следниве зборови на ракописно, а потоа од секој збор состави реченица</a:t>
            </a:r>
            <a:r>
              <a:rPr lang="mk-MK" sz="2000" b="1" dirty="0" smtClean="0"/>
              <a:t>.</a:t>
            </a:r>
            <a:endParaRPr lang="mk-MK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k-MK" dirty="0" smtClean="0"/>
              <a:t>чевел</a:t>
            </a:r>
          </a:p>
          <a:p>
            <a:r>
              <a:rPr lang="mk-MK" dirty="0" smtClean="0"/>
              <a:t>штрк</a:t>
            </a:r>
          </a:p>
          <a:p>
            <a:r>
              <a:rPr lang="mk-MK" dirty="0" smtClean="0"/>
              <a:t>школка</a:t>
            </a:r>
            <a:endParaRPr lang="mk-MK" dirty="0"/>
          </a:p>
        </p:txBody>
      </p:sp>
      <p:pic>
        <p:nvPicPr>
          <p:cNvPr id="6" name="~PP2345.WAV">
            <a:hlinkClick r:id="" action="ppaction://media"/>
          </p:cNvPr>
          <p:cNvPicPr>
            <a:picLocks noRot="1" noChangeAspect="1"/>
          </p:cNvPicPr>
          <p:nvPr>
            <a:wavAudioFile r:embed="rId1" name="~PP234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23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>
                <a:solidFill>
                  <a:schemeClr val="tx1"/>
                </a:solidFill>
              </a:rPr>
              <a:t>Да запомниме:</a:t>
            </a:r>
            <a:endParaRPr lang="mk-MK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mk-MK" sz="2400" dirty="0" smtClean="0"/>
              <a:t>Правилно да ја пишуваме формата на ракописните букви.</a:t>
            </a:r>
          </a:p>
          <a:p>
            <a:pPr>
              <a:buFont typeface="Wingdings" pitchFamily="2" charset="2"/>
              <a:buChar char="Ø"/>
            </a:pPr>
            <a:r>
              <a:rPr lang="mk-MK" sz="2400" dirty="0" smtClean="0"/>
              <a:t>Буквите се пишуваат одгоре надолу.</a:t>
            </a:r>
          </a:p>
          <a:p>
            <a:pPr>
              <a:buNone/>
            </a:pPr>
            <a:endParaRPr lang="mk-MK" sz="2400" dirty="0" smtClean="0"/>
          </a:p>
          <a:p>
            <a:pPr>
              <a:buFont typeface="Wingdings" pitchFamily="2" charset="2"/>
              <a:buChar char="Ø"/>
            </a:pPr>
            <a:r>
              <a:rPr lang="mk-MK" sz="2400" dirty="0" smtClean="0"/>
              <a:t>Правилно да ги поврзуваме буквите во зборот.</a:t>
            </a:r>
          </a:p>
          <a:p>
            <a:pPr>
              <a:buFont typeface="Wingdings" pitchFamily="2" charset="2"/>
              <a:buChar char="Ø"/>
            </a:pPr>
            <a:endParaRPr lang="mk-MK" sz="2400" dirty="0" smtClean="0"/>
          </a:p>
          <a:p>
            <a:pPr>
              <a:buFont typeface="Wingdings" pitchFamily="2" charset="2"/>
              <a:buChar char="Ø"/>
            </a:pPr>
            <a:r>
              <a:rPr lang="mk-MK" sz="2400" dirty="0" smtClean="0"/>
              <a:t>Да бидеме уредни при пишувањето .</a:t>
            </a:r>
          </a:p>
          <a:p>
            <a:pPr>
              <a:buFont typeface="Wingdings" pitchFamily="2" charset="2"/>
              <a:buChar char="Ø"/>
            </a:pPr>
            <a:endParaRPr lang="mk-MK" sz="2400" dirty="0" smtClean="0"/>
          </a:p>
          <a:p>
            <a:pPr>
              <a:buFont typeface="Wingdings" pitchFamily="2" charset="2"/>
              <a:buChar char="Ø"/>
            </a:pPr>
            <a:r>
              <a:rPr lang="mk-MK" sz="2400" dirty="0" smtClean="0">
                <a:solidFill>
                  <a:srgbClr val="FF0000"/>
                </a:solidFill>
              </a:rPr>
              <a:t>ДА СЕ ТРУДИМЕ ДА ИМАМЕ УБАВ РАКОПИС.</a:t>
            </a:r>
          </a:p>
          <a:p>
            <a:pPr>
              <a:buFont typeface="Wingdings" pitchFamily="2" charset="2"/>
              <a:buChar char="Ø"/>
            </a:pPr>
            <a:endParaRPr lang="mk-MK" sz="2400" dirty="0" smtClean="0"/>
          </a:p>
          <a:p>
            <a:pPr>
              <a:buFont typeface="Wingdings" pitchFamily="2" charset="2"/>
              <a:buChar char="Ø"/>
            </a:pPr>
            <a:endParaRPr lang="mk-MK" sz="2400" dirty="0"/>
          </a:p>
        </p:txBody>
      </p:sp>
      <p:pic>
        <p:nvPicPr>
          <p:cNvPr id="4" name="~PP1391.WAV">
            <a:hlinkClick r:id="" action="ppaction://media"/>
          </p:cNvPr>
          <p:cNvPicPr>
            <a:picLocks noRot="1" noChangeAspect="1"/>
          </p:cNvPicPr>
          <p:nvPr>
            <a:wavAudioFile r:embed="rId1" name="~PP139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12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mk-MK" dirty="0" smtClean="0"/>
          </a:p>
          <a:p>
            <a:pPr algn="ctr">
              <a:buNone/>
            </a:pPr>
            <a:endParaRPr lang="mk-MK" dirty="0" smtClean="0"/>
          </a:p>
          <a:p>
            <a:pPr algn="ctr">
              <a:buNone/>
            </a:pPr>
            <a:r>
              <a:rPr lang="mk-MK" b="1" dirty="0" smtClean="0"/>
              <a:t>ДРАГИ УЧЕНИЦИ </a:t>
            </a:r>
          </a:p>
          <a:p>
            <a:pPr algn="ctr">
              <a:buNone/>
            </a:pPr>
            <a:r>
              <a:rPr lang="mk-MK" b="1" dirty="0" smtClean="0"/>
              <a:t>ВИ БЛАГОДАРАМ ЗА ВНИМАНИЕТО!</a:t>
            </a:r>
            <a:endParaRPr lang="mk-MK" b="1" dirty="0"/>
          </a:p>
        </p:txBody>
      </p:sp>
      <p:pic>
        <p:nvPicPr>
          <p:cNvPr id="4" name="~PP958.WAV">
            <a:hlinkClick r:id="" action="ppaction://media"/>
          </p:cNvPr>
          <p:cNvPicPr>
            <a:picLocks noRot="1" noChangeAspect="1"/>
          </p:cNvPicPr>
          <p:nvPr>
            <a:wavAudioFile r:embed="rId1" name="~PP95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4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373</TotalTime>
  <Words>204</Words>
  <Application>Microsoft Office PowerPoint</Application>
  <PresentationFormat>On-screen Show (4:3)</PresentationFormat>
  <Paragraphs>32</Paragraphs>
  <Slides>9</Slides>
  <Notes>1</Notes>
  <HiddenSlides>0</HiddenSlides>
  <MMClips>10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Civic</vt:lpstr>
      <vt:lpstr>Document</vt:lpstr>
      <vt:lpstr>Обработка на ракописни букви Шш и Чч </vt:lpstr>
      <vt:lpstr>Игра: Чичко поштар писмо носи</vt:lpstr>
      <vt:lpstr>Следува демонстрација на правилно пишување на ракописните букви  со изговор на гласот. </vt:lpstr>
      <vt:lpstr>Следува  пишување по еден ред на големата и малата ракописна буква Ш ш, а со цел да се вежба правилното пишување на формата на буквите.</vt:lpstr>
      <vt:lpstr>  Следува пишување по еден ред на големата и малата буква Чч  во тетратките, а со цел правилно пишување на формата на буквата.</vt:lpstr>
      <vt:lpstr>  Да го вежбаме поврзувањето на буквите ш и ч со  изучените букви  </vt:lpstr>
      <vt:lpstr>Напиши ги следниве зборови на ракописно, а потоа од секој збор состави реченица.</vt:lpstr>
      <vt:lpstr>Да запомниме: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на ракописни букви Шш и Чч </dc:title>
  <dc:creator>Kire</dc:creator>
  <cp:lastModifiedBy>Kire</cp:lastModifiedBy>
  <cp:revision>72</cp:revision>
  <dcterms:created xsi:type="dcterms:W3CDTF">2020-03-16T09:28:59Z</dcterms:created>
  <dcterms:modified xsi:type="dcterms:W3CDTF">2020-03-16T16:48:40Z</dcterms:modified>
</cp:coreProperties>
</file>