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2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98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2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555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64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97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1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0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18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2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6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33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8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2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htnSImHauA" TargetMode="External"/><Relationship Id="rId2" Type="http://schemas.openxmlformats.org/officeDocument/2006/relationships/hyperlink" Target="https://www.youtube.com/watch?v=udN-CVIzKX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Од  скица до отпечаток во линорезот – Брод на немирно море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r>
              <a:rPr lang="mk-MK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Ликовно образование</a:t>
            </a:r>
          </a:p>
          <a:p>
            <a:pPr algn="r"/>
            <a:r>
              <a:rPr lang="en-US" sz="5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 </a:t>
            </a:r>
            <a:r>
              <a:rPr lang="mk-MK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одд </a:t>
            </a:r>
            <a:endParaRPr lang="mk-MK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mk-MK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ОУ„Гоце Делчев“ Битола</a:t>
            </a:r>
          </a:p>
          <a:p>
            <a:pPr algn="r"/>
            <a:r>
              <a:rPr lang="mk-MK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Ликовен педагог Кристина Стојанова</a:t>
            </a:r>
          </a:p>
          <a:p>
            <a:pPr algn="r"/>
            <a:r>
              <a:rPr lang="en-US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kristina140476@yahoo.com</a:t>
            </a:r>
            <a:endParaRPr lang="mk-MK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Линорезот е графичка техника на висок печат. Како подлога за печатење се користи линолеум кој се длаби со специјални глета. Оваа техника овозможува претставување на контраст  на црно – бели површини, црни линии на бела подлога и бели линии на црна подлога. Постапката на изработка на линорезот од скица до отпечаток можете да ја видите на следните видеа:</a:t>
            </a:r>
            <a:b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u="sng" dirty="0">
                <a:hlinkClick r:id="rId2"/>
              </a:rPr>
              <a:t>https://www.youtube.com/watch?v=udN-CVIzKXM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u="sng" dirty="0">
                <a:hlinkClick r:id="rId3"/>
              </a:rPr>
              <a:t>https://www.youtube.com/watch?v=ZhtnSImHauA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27" y="2259827"/>
            <a:ext cx="3487265" cy="45316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1956431"/>
            <a:ext cx="3942277" cy="513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51" y="140043"/>
            <a:ext cx="4250973" cy="6042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59" y="140043"/>
            <a:ext cx="3278505" cy="646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71" y="2174790"/>
            <a:ext cx="5642921" cy="42321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799" y="2073961"/>
            <a:ext cx="2599812" cy="4333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4129" y="420130"/>
            <a:ext cx="88309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ја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научи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 постапката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како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стигне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од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скица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отпечаток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во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графич</a:t>
            </a:r>
            <a:r>
              <a:rPr lang="mk-MK" sz="1400" dirty="0">
                <a:latin typeface="Arial" panose="020B0604020202020204" pitchFamily="34" charset="0"/>
                <a:cs typeface="Arial" panose="020B0604020202020204" pitchFamily="34" charset="0"/>
              </a:rPr>
              <a:t>ката техника 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линорез; </a:t>
            </a:r>
            <a:endParaRPr lang="mk-M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mk-MK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Мотив: </a:t>
            </a:r>
            <a:r>
              <a:rPr lang="mk-MK" sz="1400" dirty="0">
                <a:latin typeface="Arial" panose="020B0604020202020204" pitchFamily="34" charset="0"/>
                <a:cs typeface="Arial" panose="020B0604020202020204" pitchFamily="34" charset="0"/>
              </a:rPr>
              <a:t>Брод на 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немирно 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море;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1400" b="1" dirty="0">
                <a:latin typeface="Arial" panose="020B0604020202020204" pitchFamily="34" charset="0"/>
                <a:cs typeface="Arial" panose="020B0604020202020204" pitchFamily="34" charset="0"/>
              </a:rPr>
              <a:t>Материјали и техники:</a:t>
            </a:r>
            <a:r>
              <a:rPr lang="mk-MK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Хартија, индиго, 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линолеум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k-MK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глета;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116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Wisp</vt:lpstr>
      <vt:lpstr>Од  скица до отпечаток во линорезот – Брод на немирно море</vt:lpstr>
      <vt:lpstr>        Линорезот е графичка техника на висок печат. Како подлога за печатење се користи линолеум кој се длаби со специјални глета. Оваа техника овозможува претставување на контраст  на црно – бели површини, црни линии на бела подлога и бели линии на црна подлога. Постапката на изработка на линорезот од скица до отпечаток можете да ја видите на следните видеа: https://www.youtube.com/watch?v=udN-CVIzKXM https://www.youtube.com/watch?v=ZhtnSImHauA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  скица до отпечаток во линорезот – Брод на немирно море</dc:title>
  <dc:creator>Windows User</dc:creator>
  <cp:lastModifiedBy>Windows User</cp:lastModifiedBy>
  <cp:revision>7</cp:revision>
  <dcterms:created xsi:type="dcterms:W3CDTF">2020-03-16T22:12:51Z</dcterms:created>
  <dcterms:modified xsi:type="dcterms:W3CDTF">2020-03-17T09:25:50Z</dcterms:modified>
</cp:coreProperties>
</file>