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157D1-8043-4E92-AB63-175263646301}" v="3478" dt="2020-03-19T20:04:36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4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1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895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46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2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9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53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1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0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7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76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955" y="1447800"/>
            <a:ext cx="10289500" cy="3329581"/>
          </a:xfrm>
        </p:spPr>
        <p:txBody>
          <a:bodyPr/>
          <a:lstStyle/>
          <a:p>
            <a:r>
              <a:rPr lang="en-US"/>
              <a:t>Органски киселини-структура, поделба и номенклатура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68406"/>
            <a:ext cx="8825658" cy="470394"/>
          </a:xfrm>
        </p:spPr>
        <p:txBody>
          <a:bodyPr/>
          <a:lstStyle/>
          <a:p>
            <a:endParaRPr lang="en-US" dirty="0">
              <a:ea typeface="+mj-lt"/>
              <a:cs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600-5C24-490B-A864-EA5BD897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Карбоксилни киселини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314C9-6BA3-4F77-A351-BC87D027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360198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Карбоксилни киселини се органски соединенија составени од радикал и карбоксилна група, чија што општа формула е R-COOH. Единствен исклучок од дефиницијата за карбоксилни киселини претставува мравската киселина кај која за карбоксилната група е сврзан водороден атом.</a:t>
            </a:r>
          </a:p>
          <a:p>
            <a:endParaRPr lang="en-US" dirty="0"/>
          </a:p>
        </p:txBody>
      </p:sp>
      <p:pic>
        <p:nvPicPr>
          <p:cNvPr id="4" name="Picture 4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id="{5EC1DC61-B839-418A-9BC4-120833A4C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501" y="4007601"/>
            <a:ext cx="6553198" cy="129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3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FE25-DB04-4574-9FEF-D6457684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Структура на карбоксилната група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0AC6F-D887-41DE-BDDA-57D385B5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49603"/>
            <a:ext cx="8946541" cy="34987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Карбоксилната група е изградена од две поларни функционални групи (карбонилна и хидроксилна), па затоа карбоксилната група во целина е поларна. Поради заемното влијание на овие две групи настанува прераспределба на електронската густина, при што доаѓа до зголемено поларизирање и ослабување на врската O-H. Затоа се олеснува дисоцијацијата на водородниот атом.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0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435E-82A5-46DD-8BCC-A7B33AB3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Структура на карбоксилната група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409E3-8EBE-41B6-A4F4-461A9A0A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Поради посложената структура на карбоксилната група во неа се појавуваат повеќе реакциони центри (С-атомот и О-атомот од карбонилната група и О-атомот и Н-атомот од хидроксилната група).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close up of a clock&#10;&#10;Description generated with high confidence">
            <a:extLst>
              <a:ext uri="{FF2B5EF4-FFF2-40B4-BE49-F238E27FC236}">
                <a16:creationId xmlns:a16="http://schemas.microsoft.com/office/drawing/2014/main" id="{E4ADC2DA-1E75-4E09-9474-D07773F07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771" y="3708110"/>
            <a:ext cx="5529942" cy="19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4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ABF4-873E-4940-A5C6-6653F6A5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Поделба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8B25-CF5E-4F57-B872-88A79B5ED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31889"/>
            <a:ext cx="8946541" cy="37165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Според видот на радикалот: алифатични, ароматични киселини и др.</a:t>
            </a:r>
          </a:p>
          <a:p>
            <a:r>
              <a:rPr lang="en-US"/>
              <a:t>Според бројот на карбоксилни групи: монокарбоксилни, дикарбоксилни киселини итн.</a:t>
            </a:r>
            <a:endParaRPr lang="en-US" dirty="0"/>
          </a:p>
          <a:p>
            <a:r>
              <a:rPr lang="en-US"/>
              <a:t>Супституирани карбоксилни киселини: хидрокси киселини, аминокиселини, кето киселини итн.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4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204E-E3AB-4CAF-8605-A16291DA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Номенклатура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0604-B550-46DE-A185-C37B6B8A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33175"/>
            <a:ext cx="8946541" cy="4315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Според IUPAC, едноставните алифатични монокарбоксилни киселини се именуваат на следниот начин: за основа се зема името на јаглеводородот со ист број С-атоми, во кој е вклучен и С-атомот од карбоксилната група, кон кое се додава наставката -ска или -ова и зборот киселина.</a:t>
            </a:r>
          </a:p>
          <a:p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COOH - пропанска киселина</a:t>
            </a:r>
          </a:p>
          <a:p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i="1" baseline="-25000"/>
              <a:t>2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COOH - пентанска киселина</a:t>
            </a:r>
          </a:p>
          <a:p>
            <a:r>
              <a:rPr lang="en-US"/>
              <a:t>За некои киселини во употреба се и тривијални имиња, кои им се дадени според тоа каде се наоѓаат (мравска, оцетна, лимонска, винска, килибарна и др.).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48BD-DE02-4CDE-B77E-4EF4B23D7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Номенклатура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B065C-BC4D-4FCA-9B4A-7847F132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30312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Цикличните, разгранетите и поликарбоксилните киселини се именуваат со додавање на наставката -карбоксилна киселина кон името на соодветниот јаглеводород во кој не се вклучени С-атомите од карбоксилните групи.</a:t>
            </a:r>
          </a:p>
          <a:p>
            <a:endParaRPr lang="en-US" dirty="0"/>
          </a:p>
        </p:txBody>
      </p:sp>
      <p:pic>
        <p:nvPicPr>
          <p:cNvPr id="4" name="Picture 4" descr="A close up of text on a whiteboard&#10;&#10;Description generated with very high confidence">
            <a:extLst>
              <a:ext uri="{FF2B5EF4-FFF2-40B4-BE49-F238E27FC236}">
                <a16:creationId xmlns:a16="http://schemas.microsoft.com/office/drawing/2014/main" id="{7D9BE8EF-4165-4A98-8A73-34559C672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57" y="3524021"/>
            <a:ext cx="5388428" cy="200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5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B7C4-7E2F-438A-813F-E125E31C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Номенклатура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DF9BD-FE4E-4823-99B9-FDB27A51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164255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Карбоксилната група претставува функционална група од највисок ранг, па затоа при именувањето има предност пред сите други групи. Ако во соединението има карбоксилна група и алкил групи или хидроксилна, алдехидна, халогени итн. Соединението се смета за супституирана киселина. Според тоа броењето на С-атомите во низата секогаш започнива од јаглеродниот атом на карбоксилната група. Киселините со повеќе карбоксилни групи во името содржат префикси -ди,  -три, -тетра итн.</a:t>
            </a:r>
          </a:p>
        </p:txBody>
      </p:sp>
    </p:spTree>
    <p:extLst>
      <p:ext uri="{BB962C8B-B14F-4D97-AF65-F5344CB8AC3E}">
        <p14:creationId xmlns:p14="http://schemas.microsoft.com/office/powerpoint/2010/main" val="370421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Органски киселини-структура, поделба и номенклатура </vt:lpstr>
      <vt:lpstr>Карбоксилни киселини</vt:lpstr>
      <vt:lpstr>Структура на карбоксилната група</vt:lpstr>
      <vt:lpstr>Структура на карбоксилната група </vt:lpstr>
      <vt:lpstr>Поделба</vt:lpstr>
      <vt:lpstr>Номенклатура</vt:lpstr>
      <vt:lpstr>Номенклатура</vt:lpstr>
      <vt:lpstr>Номенклатура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350</cp:revision>
  <dcterms:created xsi:type="dcterms:W3CDTF">2020-03-19T11:53:28Z</dcterms:created>
  <dcterms:modified xsi:type="dcterms:W3CDTF">2020-03-19T20:04:55Z</dcterms:modified>
</cp:coreProperties>
</file>