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10948-D6FC-4F2C-B2F6-E7D0538F3EC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EFDD4-F6C6-497D-A6A5-24A0302D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6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EFDD4-F6C6-497D-A6A5-24A0302D5C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0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688FD3-CF6A-46FC-871B-7AA0E088E0D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C715D-7840-4CBE-B7E0-4CF8202DB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88FD3-CF6A-46FC-871B-7AA0E088E0D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C715D-7840-4CBE-B7E0-4CF8202DB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88FD3-CF6A-46FC-871B-7AA0E088E0D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C715D-7840-4CBE-B7E0-4CF8202DB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88FD3-CF6A-46FC-871B-7AA0E088E0D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C715D-7840-4CBE-B7E0-4CF8202DBF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88FD3-CF6A-46FC-871B-7AA0E088E0D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C715D-7840-4CBE-B7E0-4CF8202DBF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88FD3-CF6A-46FC-871B-7AA0E088E0D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C715D-7840-4CBE-B7E0-4CF8202DBF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88FD3-CF6A-46FC-871B-7AA0E088E0D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C715D-7840-4CBE-B7E0-4CF8202DBF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88FD3-CF6A-46FC-871B-7AA0E088E0D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C715D-7840-4CBE-B7E0-4CF8202DBF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88FD3-CF6A-46FC-871B-7AA0E088E0D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C715D-7840-4CBE-B7E0-4CF8202DB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2688FD3-CF6A-46FC-871B-7AA0E088E0D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C715D-7840-4CBE-B7E0-4CF8202DBF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688FD3-CF6A-46FC-871B-7AA0E088E0D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C715D-7840-4CBE-B7E0-4CF8202DBF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688FD3-CF6A-46FC-871B-7AA0E088E0D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BC715D-7840-4CBE-B7E0-4CF8202DBF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КЛИЗМА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ПРИПРЕМА НА ПАЦИЕНТОТ И ПОСТАПКА  ПРИ ДАВАЊЕ НА КЛИЗМА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89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k-MK" sz="2000" dirty="0"/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3.Пациентот се става во соодветна положба</a:t>
            </a:r>
          </a:p>
          <a:p>
            <a:pPr marL="109728" indent="0">
              <a:buNone/>
            </a:pPr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Пациентот лежи на левиот колк со нозете свиткани во колената на десниот раб на креветот, во ова положба  сигмоидниот колон е понизок од ректум со што се олеснува  внесот на течноста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ПОСТАПКА</a:t>
            </a:r>
            <a:b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(според болничка процедура</a:t>
            </a:r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Doma\Desktop\images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86200"/>
            <a:ext cx="3352801" cy="225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383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252472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Се поставува сталакот и се определува висината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 Во иригаторот се турва потребната количина на вода со сапуница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ПОСТАПКА</a:t>
            </a:r>
            <a:b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(според болничка процедура)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Doma\Desktop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08400"/>
            <a:ext cx="2676525" cy="232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832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785872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6.Ректалниот продолжеток се мачка со вазелин и се става на системот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7.Со левата рака се бриши ректумот ,со десната рака ректалниот продолжеток се вовлекува во чмарот 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anus)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10 до 15 см.Болниот мора да биде мирен а мускулите од стомачниот ѕид мора да бидат опуштени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ПОСТАПКА</a:t>
            </a:r>
            <a:b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(според болничка процедура)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60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395472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8.Се пушта полека течноста од системот,Течноста не смее да тече нагло за да не предизвика брза перисталтика на цревата и враќање на водата назад.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9. По истекување на течноста полека се вади ректалниот продолжеток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10.Пациентот треба кратко да мирува и по завршената дефекација  ако е во можност малку да прошета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ПОСТАПКА</a:t>
            </a:r>
            <a:b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(според болничка процедура)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38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657600"/>
          </a:xfrm>
        </p:spPr>
        <p:txBody>
          <a:bodyPr>
            <a:normAutofit/>
          </a:bodyPr>
          <a:lstStyle/>
          <a:p>
            <a:endParaRPr lang="mk-MK" sz="2400" dirty="0" smtClean="0"/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11.Иригаторот се мие и се остава на предвиденото место</a:t>
            </a:r>
          </a:p>
          <a:p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12.Ректалниот продолжеток се мие и се остава на предвиденото место</a:t>
            </a:r>
          </a:p>
          <a:p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13.Се вадат ракавиците и се фрлаат во ѓубре</a:t>
            </a:r>
          </a:p>
          <a:p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14.Се мијат рацете со вода,сапун и дезинфекционо средство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РАСПРЕМАЊЕ НА МАТЕРИЈАЛОТ</a:t>
            </a:r>
            <a:b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(според болничка процедура)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8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Клизма е медицинска манипулација која се состои во ставање т.е. воведување на течност во завршниот дел од дебелото црево  со помош на флексибилна ректална сонда или катетер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ДЕФИНИЦИЈА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Doma\Desktop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528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ma\Desktop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528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22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Лековита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постапка со која во дебелото црево се внесува раствор од лекот</a:t>
            </a:r>
          </a:p>
          <a:p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Хранителна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се применува ретко кај болни кои не земаат храна преку уста или кога нема прибор за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i.v.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инфузија</a:t>
            </a:r>
          </a:p>
          <a:p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Прочистителна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клизма за чистење</a:t>
            </a:r>
          </a:p>
          <a:p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Дијагностичка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постапка во радиологијата со која во дебелото црево се внесува контрасно средство</a:t>
            </a:r>
          </a:p>
          <a:p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ВИДОВИ НА КЛИЗМА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1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276600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Индикации за клизма препишува лекар</a:t>
            </a:r>
          </a:p>
          <a:p>
            <a:endParaRPr lang="mk-M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Клизма најчесто се применува при:</a:t>
            </a:r>
          </a:p>
          <a:p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opstipatio</a:t>
            </a:r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пред операции и сите медицински манипулации кај кои е потребно дебелото црево да биде ослободено од фекалната маса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пред давање на лековита и хранителна клизма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ИНДИКАЦИИ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62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862072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Внатрешно крварење</a:t>
            </a: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Peritonitis,Apendicitis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Дивертикулитиси - воспаление на проширувањата на ѕидот на цревото поради опасност од перфорација на цревото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 оперативен зафат на дебело црево поради опасност од  дехисценција (пукање) на шавовите</a:t>
            </a:r>
          </a:p>
          <a:p>
            <a:endParaRPr lang="en-US" sz="1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КОНТРАИНДИКАЦИИ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448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2709672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Прочистителна клизма се применува :</a:t>
            </a:r>
          </a:p>
          <a:p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-за отстранување на фекалите од дебелото црево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опстипација(пред и по хириршки зафат)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пред породување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пред дијагностичка постапка( пр.ректоскопија,колоноскопија)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КЛИЗМА ЗА ЧИСТЕЊЕ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529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624072"/>
          </a:xfrm>
        </p:spPr>
        <p:txBody>
          <a:bodyPr/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 за клизма(иригатор, гумени и ректален продолжеток)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Топла вода со сапуница(600- 800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(1л)  течност)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Шпатула </a:t>
            </a:r>
          </a:p>
          <a:p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Вазелин</a:t>
            </a:r>
          </a:p>
          <a:p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Стерилни ракавици</a:t>
            </a:r>
          </a:p>
          <a:p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Гумени подметач испод пациентот</a:t>
            </a:r>
          </a:p>
          <a:p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Стрерилни тупфери</a:t>
            </a:r>
          </a:p>
          <a:p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Сталак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ПОТРЕБЕН  МАТЕРИЈАЛ</a:t>
            </a:r>
            <a:b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(по болничка процедура</a:t>
            </a:r>
            <a:r>
              <a:rPr lang="mk-MK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7185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95800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 да се изведе клизмата медицинската сестра/техничар  мора да го запознае пациентот со зафатот  т. е да  објасни поради што се прави клизмата и начинот на кој ќе се прави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ПРИПРЕМА НА ПАЦИЕНТОТ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Doma\Desktop\images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86200"/>
            <a:ext cx="342900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842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327690"/>
          </a:xfrm>
        </p:spPr>
        <p:txBody>
          <a:bodyPr/>
          <a:lstStyle/>
          <a:p>
            <a:endParaRPr lang="mk-MK" dirty="0" smtClean="0"/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1.Рацете се мијат со вода, сапун и дезинфекционо средство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Се ставаат стерилни ракавици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ПОСТАПКА </a:t>
            </a:r>
            <a:b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(според болничка процедура</a:t>
            </a:r>
            <a:r>
              <a:rPr lang="mk-MK" sz="2000" b="1" dirty="0" smtClean="0"/>
              <a:t>)</a:t>
            </a:r>
            <a:endParaRPr lang="en-US" sz="2000" b="1" dirty="0"/>
          </a:p>
        </p:txBody>
      </p:sp>
      <p:pic>
        <p:nvPicPr>
          <p:cNvPr id="4098" name="Picture 2" descr="C:\Users\Doma\Desktop\images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52800"/>
            <a:ext cx="2876982" cy="287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503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496</Words>
  <Application>Microsoft Office PowerPoint</Application>
  <PresentationFormat>On-screen Show (4:3)</PresentationFormat>
  <Paragraphs>72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КЛИЗМА</vt:lpstr>
      <vt:lpstr>ДЕФИНИЦИЈА</vt:lpstr>
      <vt:lpstr>ВИДОВИ НА КЛИЗМА</vt:lpstr>
      <vt:lpstr>ИНДИКАЦИИ</vt:lpstr>
      <vt:lpstr>КОНТРАИНДИКАЦИИ</vt:lpstr>
      <vt:lpstr>КЛИЗМА ЗА ЧИСТЕЊЕ</vt:lpstr>
      <vt:lpstr>ПОТРЕБЕН  МАТЕРИЈАЛ (по болничка процедура)</vt:lpstr>
      <vt:lpstr>ПРИПРЕМА НА ПАЦИЕНТОТ</vt:lpstr>
      <vt:lpstr>ПОСТАПКА  (според болничка процедура)</vt:lpstr>
      <vt:lpstr>ПОСТАПКА (според болничка процедура)</vt:lpstr>
      <vt:lpstr>ПОСТАПКА (според болничка процедура)</vt:lpstr>
      <vt:lpstr>ПОСТАПКА (според болничка процедура)</vt:lpstr>
      <vt:lpstr>ПОСТАПКА (според болничка процедура)</vt:lpstr>
      <vt:lpstr>РАСПРЕМАЊЕ НА МАТЕРИЈАЛОТ (според болничка процедура)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КЛИЗМА</dc:title>
  <dc:creator>Doma</dc:creator>
  <cp:lastModifiedBy>Doma</cp:lastModifiedBy>
  <cp:revision>15</cp:revision>
  <dcterms:created xsi:type="dcterms:W3CDTF">2020-03-19T08:40:39Z</dcterms:created>
  <dcterms:modified xsi:type="dcterms:W3CDTF">2020-03-20T17:05:22Z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