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ppt/_rels/presentation.xml.rels" ContentType="application/vnd.openxmlformats-package.relationships+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3.xml.rels" ContentType="application/vnd.openxmlformats-package.relationships+xml"/>
  <Override PartName="/ppt/slideLayouts/_rels/slideLayout36.xml.rels" ContentType="application/vnd.openxmlformats-package.relationships+xml"/>
  <Override PartName="/ppt/slideLayouts/_rels/slideLayout8.xml.rels" ContentType="application/vnd.openxmlformats-package.relationships+xml"/>
  <Override PartName="/ppt/slideLayouts/_rels/slideLayout35.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19.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18.xml.rels" ContentType="application/vnd.openxmlformats-package.relationships+xml"/>
  <Override PartName="/ppt/slideLayouts/_rels/slideLayout3.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1.xml.rels" ContentType="application/vnd.openxmlformats-package.relationships+xml"/>
  <Override PartName="/ppt/slideLayouts/_rels/slideLayout29.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1.xml.rels" ContentType="application/vnd.openxmlformats-package.relationships+xml"/>
  <Override PartName="/ppt/slideLayouts/_rels/slideLayout9.xml.rels" ContentType="application/vnd.openxmlformats-package.relationships+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35.xml" ContentType="application/vnd.openxmlformats-officedocument.presentationml.slideLayout+xml"/>
  <Override PartName="/ppt/slideLayouts/slideLayout10.xml" ContentType="application/vnd.openxmlformats-officedocument.presentationml.slideLayout+xml"/>
  <Override PartName="/ppt/slideLayouts/slideLayout36.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media/image2.jpeg" ContentType="image/jpeg"/>
  <Override PartName="/ppt/media/image1.jpeg" ContentType="image/jpeg"/>
  <Override PartName="/ppt/media/image6.png" ContentType="image/png"/>
  <Override PartName="/ppt/media/image3.jpeg" ContentType="image/jpeg"/>
  <Override PartName="/ppt/media/image5.png" ContentType="image/png"/>
  <Override PartName="/ppt/media/image4.png" ContentType="image/png"/>
  <Override PartName="/ppt/notesSlides/_rels/notesSlide1.xml.rels" ContentType="application/vnd.openxmlformats-package.relationships+xml"/>
  <Override PartName="/ppt/notesSlides/notesSlide1.xml" ContentType="application/vnd.openxmlformats-officedocument.presentationml.notesSlide+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3.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_rels/.rels" ContentType="application/vnd.openxmlformats-package.relationshi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533520" y="764280"/>
            <a:ext cx="6704640" cy="3771360"/>
          </a:xfrm>
          <a:prstGeom prst="rect">
            <a:avLst/>
          </a:prstGeom>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124"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25"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26"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27"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28"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6FF70C3C-976D-4BA6-8D9A-9D72CE599D36}"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sldImg"/>
          </p:nvPr>
        </p:nvSpPr>
        <p:spPr>
          <a:xfrm>
            <a:off x="685800" y="1143000"/>
            <a:ext cx="5486040" cy="3085920"/>
          </a:xfrm>
          <a:prstGeom prst="rect">
            <a:avLst/>
          </a:prstGeom>
        </p:spPr>
      </p:sp>
      <p:sp>
        <p:nvSpPr>
          <p:cNvPr id="135" name="PlaceHolder 2"/>
          <p:cNvSpPr>
            <a:spLocks noGrp="1"/>
          </p:cNvSpPr>
          <p:nvPr>
            <p:ph type="body"/>
          </p:nvPr>
        </p:nvSpPr>
        <p:spPr>
          <a:xfrm>
            <a:off x="685800" y="4400640"/>
            <a:ext cx="5486040" cy="3600000"/>
          </a:xfrm>
          <a:prstGeom prst="rect">
            <a:avLst/>
          </a:prstGeom>
        </p:spPr>
        <p:txBody>
          <a:bodyPr>
            <a:noAutofit/>
          </a:bodyPr>
          <a:p>
            <a:endParaRPr b="0" lang="en-US" sz="2000" spc="-1" strike="noStrike">
              <a:latin typeface="Arial"/>
            </a:endParaRPr>
          </a:p>
        </p:txBody>
      </p:sp>
      <p:sp>
        <p:nvSpPr>
          <p:cNvPr id="136" name="TextShape 3"/>
          <p:cNvSpPr txBox="1"/>
          <p:nvPr/>
        </p:nvSpPr>
        <p:spPr>
          <a:xfrm>
            <a:off x="3884760" y="8685360"/>
            <a:ext cx="2971440" cy="458280"/>
          </a:xfrm>
          <a:prstGeom prst="rect">
            <a:avLst/>
          </a:prstGeom>
          <a:noFill/>
          <a:ln>
            <a:noFill/>
          </a:ln>
        </p:spPr>
        <p:txBody>
          <a:bodyPr anchor="b">
            <a:noAutofit/>
          </a:bodyPr>
          <a:p>
            <a:pPr algn="r">
              <a:lnSpc>
                <a:spcPct val="100000"/>
              </a:lnSpc>
            </a:pPr>
            <a:fld id="{44361127-A8F7-4737-9F51-A7D05E339BD6}" type="slidenum">
              <a:rPr b="0" lang="en-US" sz="1200" spc="-1" strike="noStrike">
                <a:solidFill>
                  <a:srgbClr val="000000"/>
                </a:solidFill>
                <a:latin typeface="+mn-lt"/>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79"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81"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88"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0"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9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9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9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9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1"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02"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3"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6"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07"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9"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0"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3"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5"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17"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8"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19"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0"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1"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22"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2800" spc="-1" strike="noStrike">
              <a:solidFill>
                <a:srgbClr val="000000"/>
              </a:solidFill>
              <a:latin typeface="Arial"/>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en-US" sz="1800" spc="-1" strike="noStrike">
              <a:solidFill>
                <a:srgbClr val="000000"/>
              </a:solidFill>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2800" spc="-1" strike="noStrike">
              <a:solidFill>
                <a:srgbClr val="000000"/>
              </a:solidFill>
              <a:latin typeface="Arial"/>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3.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5240" cy="1325160"/>
          </a:xfrm>
          <a:prstGeom prst="rect">
            <a:avLst/>
          </a:prstGeom>
        </p:spPr>
        <p:txBody>
          <a:bodyPr anchor="ctr">
            <a:noAutofit/>
          </a:bodyPr>
          <a:p>
            <a:pPr>
              <a:lnSpc>
                <a:spcPct val="100000"/>
              </a:lnSpc>
            </a:pPr>
            <a:r>
              <a:rPr b="0" lang="en-US" sz="4400" spc="-1" strike="noStrike">
                <a:solidFill>
                  <a:srgbClr val="313829"/>
                </a:solidFill>
                <a:latin typeface="Arial"/>
              </a:rPr>
              <a:t>Click to edit Master title style</a:t>
            </a:r>
            <a:endParaRPr b="0" lang="en-US" sz="4400" spc="-1" strike="noStrike">
              <a:solidFill>
                <a:srgbClr val="000000"/>
              </a:solidFill>
              <a:latin typeface="Arial"/>
            </a:endParaRPr>
          </a:p>
        </p:txBody>
      </p:sp>
      <p:sp>
        <p:nvSpPr>
          <p:cNvPr id="1"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839"/>
              </a:spcBef>
              <a:buClr>
                <a:srgbClr val="4a543d"/>
              </a:buClr>
              <a:buFont typeface="Arial"/>
              <a:buChar char="•"/>
            </a:pPr>
            <a:r>
              <a:rPr b="0" lang="en-US" sz="2800" spc="-1" strike="noStrike">
                <a:solidFill>
                  <a:srgbClr val="000000"/>
                </a:solidFill>
                <a:latin typeface="Arial"/>
              </a:rPr>
              <a:t>Edit Master text styles</a:t>
            </a:r>
            <a:endParaRPr b="0" lang="en-US" sz="2800" spc="-1" strike="noStrike">
              <a:solidFill>
                <a:srgbClr val="000000"/>
              </a:solidFill>
              <a:latin typeface="Arial"/>
            </a:endParaRPr>
          </a:p>
          <a:p>
            <a:pPr lvl="1" marL="685800" indent="-228240">
              <a:lnSpc>
                <a:spcPct val="90000"/>
              </a:lnSpc>
              <a:spcBef>
                <a:spcPts val="720"/>
              </a:spcBef>
              <a:buClr>
                <a:srgbClr val="4a543d"/>
              </a:buClr>
              <a:buFont typeface="Arial"/>
              <a:buChar char="•"/>
            </a:pPr>
            <a:r>
              <a:rPr b="0" lang="en-US" sz="2400" spc="-1" strike="noStrike">
                <a:solidFill>
                  <a:srgbClr val="000000"/>
                </a:solidFill>
                <a:latin typeface="Arial"/>
              </a:rPr>
              <a:t>Second level</a:t>
            </a:r>
            <a:endParaRPr b="0" lang="en-US" sz="2400" spc="-1" strike="noStrike">
              <a:solidFill>
                <a:srgbClr val="000000"/>
              </a:solidFill>
              <a:latin typeface="Arial"/>
            </a:endParaRPr>
          </a:p>
          <a:p>
            <a:pPr lvl="2" marL="1143000" indent="-228240">
              <a:lnSpc>
                <a:spcPct val="90000"/>
              </a:lnSpc>
              <a:spcBef>
                <a:spcPts val="601"/>
              </a:spcBef>
              <a:buClr>
                <a:srgbClr val="4a543d"/>
              </a:buClr>
              <a:buFont typeface="Arial"/>
              <a:buChar char="•"/>
            </a:pPr>
            <a:r>
              <a:rPr b="0" lang="en-US" sz="2000" spc="-1" strike="noStrike">
                <a:solidFill>
                  <a:srgbClr val="000000"/>
                </a:solidFill>
                <a:latin typeface="Arial"/>
              </a:rPr>
              <a:t>Third level</a:t>
            </a:r>
            <a:endParaRPr b="0" lang="en-US" sz="2000" spc="-1" strike="noStrike">
              <a:solidFill>
                <a:srgbClr val="000000"/>
              </a:solidFill>
              <a:latin typeface="Arial"/>
            </a:endParaRPr>
          </a:p>
          <a:p>
            <a:pPr lvl="3" marL="1600200" indent="-228240">
              <a:lnSpc>
                <a:spcPct val="90000"/>
              </a:lnSpc>
              <a:spcBef>
                <a:spcPts val="541"/>
              </a:spcBef>
              <a:buClr>
                <a:srgbClr val="4a543d"/>
              </a:buClr>
              <a:buFont typeface="Arial"/>
              <a:buChar char="•"/>
            </a:pPr>
            <a:r>
              <a:rPr b="0" lang="en-US" sz="1800" spc="-1" strike="noStrike">
                <a:solidFill>
                  <a:srgbClr val="000000"/>
                </a:solidFill>
                <a:latin typeface="Arial"/>
              </a:rPr>
              <a:t>Fourth level</a:t>
            </a:r>
            <a:endParaRPr b="0" lang="en-US" sz="1800" spc="-1" strike="noStrike">
              <a:solidFill>
                <a:srgbClr val="000000"/>
              </a:solidFill>
              <a:latin typeface="Arial"/>
            </a:endParaRPr>
          </a:p>
          <a:p>
            <a:pPr lvl="4" marL="2057400" indent="-228240">
              <a:lnSpc>
                <a:spcPct val="90000"/>
              </a:lnSpc>
              <a:spcBef>
                <a:spcPts val="541"/>
              </a:spcBef>
              <a:buClr>
                <a:srgbClr val="4a543d"/>
              </a:buClr>
              <a:buFont typeface="Arial"/>
              <a:buChar char="•"/>
            </a:pPr>
            <a:r>
              <a:rPr b="0" lang="en-US" sz="1800" spc="-1" strike="noStrike">
                <a:solidFill>
                  <a:srgbClr val="000000"/>
                </a:solidFill>
                <a:latin typeface="Arial"/>
              </a:rPr>
              <a:t>Fifth level</a:t>
            </a:r>
            <a:endParaRPr b="0" lang="en-US" sz="1800" spc="-1" strike="noStrike">
              <a:solidFill>
                <a:srgbClr val="000000"/>
              </a:solidFill>
              <a:latin typeface="Arial"/>
            </a:endParaRPr>
          </a:p>
        </p:txBody>
      </p:sp>
      <p:sp>
        <p:nvSpPr>
          <p:cNvPr id="2" name="PlaceHolder 3"/>
          <p:cNvSpPr>
            <a:spLocks noGrp="1"/>
          </p:cNvSpPr>
          <p:nvPr>
            <p:ph type="dt"/>
          </p:nvPr>
        </p:nvSpPr>
        <p:spPr>
          <a:xfrm>
            <a:off x="838080" y="6356520"/>
            <a:ext cx="3276360" cy="364680"/>
          </a:xfrm>
          <a:prstGeom prst="rect">
            <a:avLst/>
          </a:prstGeom>
        </p:spPr>
        <p:txBody>
          <a:bodyPr anchor="ctr">
            <a:noAutofit/>
          </a:bodyPr>
          <a:p>
            <a:pPr>
              <a:lnSpc>
                <a:spcPct val="100000"/>
              </a:lnSpc>
            </a:pPr>
            <a:fld id="{4CE58764-B88E-4263-93ED-4C816F364B6F}" type="datetime1">
              <a:rPr b="0" lang="en-US" sz="1200" spc="-1" strike="noStrike">
                <a:solidFill>
                  <a:srgbClr val="000000"/>
                </a:solidFill>
                <a:latin typeface="Arial"/>
              </a:rPr>
              <a:t>03/22/2020</a:t>
            </a:fld>
            <a:endParaRPr b="0" lang="en-US" sz="1200" spc="-1" strike="noStrike">
              <a:latin typeface="Times New Roman"/>
            </a:endParaRPr>
          </a:p>
        </p:txBody>
      </p:sp>
      <p:sp>
        <p:nvSpPr>
          <p:cNvPr id="3" name="PlaceHolder 4"/>
          <p:cNvSpPr>
            <a:spLocks noGrp="1"/>
          </p:cNvSpPr>
          <p:nvPr>
            <p:ph type="ftr"/>
          </p:nvPr>
        </p:nvSpPr>
        <p:spPr>
          <a:xfrm>
            <a:off x="4648320" y="6356520"/>
            <a:ext cx="2895120" cy="364680"/>
          </a:xfrm>
          <a:prstGeom prst="rect">
            <a:avLst/>
          </a:prstGeom>
        </p:spPr>
        <p:txBody>
          <a:bodyPr anchor="ctr">
            <a:noAutofit/>
          </a:bodyPr>
          <a:p>
            <a:pPr algn="ctr">
              <a:lnSpc>
                <a:spcPct val="100000"/>
              </a:lnSpc>
            </a:pPr>
            <a:r>
              <a:rPr b="0" lang="en-US" sz="1200" spc="-1" strike="noStrike">
                <a:solidFill>
                  <a:srgbClr val="000000"/>
                </a:solidFill>
                <a:latin typeface="Arial"/>
              </a:rPr>
              <a:t>Add a footer</a:t>
            </a:r>
            <a:endParaRPr b="0" lang="en-US" sz="1200" spc="-1" strike="noStrike">
              <a:latin typeface="Times New Roman"/>
            </a:endParaRPr>
          </a:p>
        </p:txBody>
      </p:sp>
      <p:sp>
        <p:nvSpPr>
          <p:cNvPr id="4" name="PlaceHolder 5"/>
          <p:cNvSpPr>
            <a:spLocks noGrp="1"/>
          </p:cNvSpPr>
          <p:nvPr>
            <p:ph type="sldNum"/>
          </p:nvPr>
        </p:nvSpPr>
        <p:spPr>
          <a:xfrm>
            <a:off x="8077320" y="6356520"/>
            <a:ext cx="3276360" cy="364680"/>
          </a:xfrm>
          <a:prstGeom prst="rect">
            <a:avLst/>
          </a:prstGeom>
        </p:spPr>
        <p:txBody>
          <a:bodyPr anchor="ctr">
            <a:noAutofit/>
          </a:bodyPr>
          <a:p>
            <a:pPr algn="r">
              <a:lnSpc>
                <a:spcPct val="100000"/>
              </a:lnSpc>
            </a:pPr>
            <a:fld id="{218961EB-5703-45DA-A5D1-3EED2E50B7B1}" type="slidenum">
              <a:rPr b="0" lang="en-US" sz="1200" spc="-1" strike="noStrike">
                <a:solidFill>
                  <a:srgbClr val="000000"/>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100000"/>
              </a:lnSpc>
            </a:pPr>
            <a:r>
              <a:rPr b="0" lang="en-US" sz="4400" spc="-1" strike="noStrike">
                <a:solidFill>
                  <a:srgbClr val="313829"/>
                </a:solidFill>
                <a:latin typeface="Arial"/>
              </a:rPr>
              <a:t>Click to edit Master title style</a:t>
            </a:r>
            <a:endParaRPr b="0" lang="en-US" sz="4400" spc="-1" strike="noStrike">
              <a:solidFill>
                <a:srgbClr val="000000"/>
              </a:solidFill>
              <a:latin typeface="Arial"/>
            </a:endParaRPr>
          </a:p>
        </p:txBody>
      </p:sp>
      <p:sp>
        <p:nvSpPr>
          <p:cNvPr id="42" name="PlaceHolder 2"/>
          <p:cNvSpPr>
            <a:spLocks noGrp="1"/>
          </p:cNvSpPr>
          <p:nvPr>
            <p:ph type="dt"/>
          </p:nvPr>
        </p:nvSpPr>
        <p:spPr>
          <a:xfrm>
            <a:off x="838080" y="6356520"/>
            <a:ext cx="3276360" cy="364680"/>
          </a:xfrm>
          <a:prstGeom prst="rect">
            <a:avLst/>
          </a:prstGeom>
        </p:spPr>
        <p:txBody>
          <a:bodyPr anchor="ctr">
            <a:noAutofit/>
          </a:bodyPr>
          <a:p>
            <a:pPr>
              <a:lnSpc>
                <a:spcPct val="100000"/>
              </a:lnSpc>
            </a:pPr>
            <a:fld id="{DF330AAD-52FE-4968-A5C4-3F0EBE12D677}" type="datetime1">
              <a:rPr b="0" lang="en-US" sz="1200" spc="-1" strike="noStrike">
                <a:solidFill>
                  <a:srgbClr val="000000"/>
                </a:solidFill>
                <a:latin typeface="Arial"/>
              </a:rPr>
              <a:t>03/22/2020</a:t>
            </a:fld>
            <a:endParaRPr b="0" lang="en-US" sz="1200" spc="-1" strike="noStrike">
              <a:latin typeface="Times New Roman"/>
            </a:endParaRPr>
          </a:p>
        </p:txBody>
      </p:sp>
      <p:sp>
        <p:nvSpPr>
          <p:cNvPr id="43" name="PlaceHolder 3"/>
          <p:cNvSpPr>
            <a:spLocks noGrp="1"/>
          </p:cNvSpPr>
          <p:nvPr>
            <p:ph type="ftr"/>
          </p:nvPr>
        </p:nvSpPr>
        <p:spPr>
          <a:xfrm>
            <a:off x="4648320" y="6356520"/>
            <a:ext cx="2895120" cy="364680"/>
          </a:xfrm>
          <a:prstGeom prst="rect">
            <a:avLst/>
          </a:prstGeom>
        </p:spPr>
        <p:txBody>
          <a:bodyPr anchor="ctr">
            <a:noAutofit/>
          </a:bodyPr>
          <a:p>
            <a:pPr algn="ctr">
              <a:lnSpc>
                <a:spcPct val="100000"/>
              </a:lnSpc>
            </a:pPr>
            <a:r>
              <a:rPr b="0" lang="en-US" sz="1200" spc="-1" strike="noStrike">
                <a:solidFill>
                  <a:srgbClr val="000000"/>
                </a:solidFill>
                <a:latin typeface="Arial"/>
              </a:rPr>
              <a:t>Add a footer</a:t>
            </a:r>
            <a:endParaRPr b="0" lang="en-US" sz="1200" spc="-1" strike="noStrike">
              <a:latin typeface="Times New Roman"/>
            </a:endParaRPr>
          </a:p>
        </p:txBody>
      </p:sp>
      <p:sp>
        <p:nvSpPr>
          <p:cNvPr id="44" name="PlaceHolder 4"/>
          <p:cNvSpPr>
            <a:spLocks noGrp="1"/>
          </p:cNvSpPr>
          <p:nvPr>
            <p:ph type="sldNum"/>
          </p:nvPr>
        </p:nvSpPr>
        <p:spPr>
          <a:xfrm>
            <a:off x="8077320" y="6356520"/>
            <a:ext cx="3276360" cy="364680"/>
          </a:xfrm>
          <a:prstGeom prst="rect">
            <a:avLst/>
          </a:prstGeom>
        </p:spPr>
        <p:txBody>
          <a:bodyPr anchor="ctr">
            <a:noAutofit/>
          </a:bodyPr>
          <a:p>
            <a:pPr algn="r">
              <a:lnSpc>
                <a:spcPct val="100000"/>
              </a:lnSpc>
            </a:pPr>
            <a:fld id="{2236D614-BCB9-457C-B6CD-B1076B7D1C96}" type="slidenum">
              <a:rPr b="0" lang="en-US" sz="1200" spc="-1" strike="noStrike">
                <a:solidFill>
                  <a:srgbClr val="000000"/>
                </a:solidFill>
                <a:latin typeface="Arial"/>
              </a:rPr>
              <a:t>&lt;number&gt;</a:t>
            </a:fld>
            <a:endParaRPr b="0" lang="en-US" sz="1200" spc="-1" strike="noStrike">
              <a:latin typeface="Times New Roman"/>
            </a:endParaRPr>
          </a:p>
        </p:txBody>
      </p:sp>
      <p:sp>
        <p:nvSpPr>
          <p:cNvPr id="45"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82" name="PlaceHolder 1"/>
          <p:cNvSpPr>
            <a:spLocks noGrp="1"/>
          </p:cNvSpPr>
          <p:nvPr>
            <p:ph type="dt"/>
          </p:nvPr>
        </p:nvSpPr>
        <p:spPr>
          <a:xfrm>
            <a:off x="838080" y="6356520"/>
            <a:ext cx="3276360" cy="364680"/>
          </a:xfrm>
          <a:prstGeom prst="rect">
            <a:avLst/>
          </a:prstGeom>
        </p:spPr>
        <p:txBody>
          <a:bodyPr anchor="ctr">
            <a:noAutofit/>
          </a:bodyPr>
          <a:p>
            <a:pPr>
              <a:lnSpc>
                <a:spcPct val="100000"/>
              </a:lnSpc>
            </a:pPr>
            <a:fld id="{2AA34B8F-CCB0-4D6E-8C53-5A07690A366B}" type="datetime1">
              <a:rPr b="0" lang="en-US" sz="1200" spc="-1" strike="noStrike">
                <a:solidFill>
                  <a:srgbClr val="000000"/>
                </a:solidFill>
                <a:latin typeface="Arial"/>
              </a:rPr>
              <a:t>03/22/2020</a:t>
            </a:fld>
            <a:endParaRPr b="0" lang="en-US" sz="1200" spc="-1" strike="noStrike">
              <a:latin typeface="Times New Roman"/>
            </a:endParaRPr>
          </a:p>
        </p:txBody>
      </p:sp>
      <p:sp>
        <p:nvSpPr>
          <p:cNvPr id="83" name="PlaceHolder 2"/>
          <p:cNvSpPr>
            <a:spLocks noGrp="1"/>
          </p:cNvSpPr>
          <p:nvPr>
            <p:ph type="ftr"/>
          </p:nvPr>
        </p:nvSpPr>
        <p:spPr>
          <a:xfrm>
            <a:off x="4648320" y="6356520"/>
            <a:ext cx="2895120" cy="364680"/>
          </a:xfrm>
          <a:prstGeom prst="rect">
            <a:avLst/>
          </a:prstGeom>
        </p:spPr>
        <p:txBody>
          <a:bodyPr anchor="ctr">
            <a:noAutofit/>
          </a:bodyPr>
          <a:p>
            <a:pPr algn="ctr">
              <a:lnSpc>
                <a:spcPct val="100000"/>
              </a:lnSpc>
            </a:pPr>
            <a:r>
              <a:rPr b="0" lang="en-US" sz="1200" spc="-1" strike="noStrike">
                <a:solidFill>
                  <a:srgbClr val="000000"/>
                </a:solidFill>
                <a:latin typeface="Arial"/>
              </a:rPr>
              <a:t>Add a footer</a:t>
            </a:r>
            <a:endParaRPr b="0" lang="en-US" sz="1200" spc="-1" strike="noStrike">
              <a:latin typeface="Times New Roman"/>
            </a:endParaRPr>
          </a:p>
        </p:txBody>
      </p:sp>
      <p:sp>
        <p:nvSpPr>
          <p:cNvPr id="84" name="PlaceHolder 3"/>
          <p:cNvSpPr>
            <a:spLocks noGrp="1"/>
          </p:cNvSpPr>
          <p:nvPr>
            <p:ph type="sldNum"/>
          </p:nvPr>
        </p:nvSpPr>
        <p:spPr>
          <a:xfrm>
            <a:off x="8077320" y="6356520"/>
            <a:ext cx="3276360" cy="364680"/>
          </a:xfrm>
          <a:prstGeom prst="rect">
            <a:avLst/>
          </a:prstGeom>
        </p:spPr>
        <p:txBody>
          <a:bodyPr anchor="ctr">
            <a:noAutofit/>
          </a:bodyPr>
          <a:p>
            <a:pPr algn="r">
              <a:lnSpc>
                <a:spcPct val="100000"/>
              </a:lnSpc>
            </a:pPr>
            <a:fld id="{551F4C82-1E7B-4E74-91AA-B6EF30E02941}" type="slidenum">
              <a:rPr b="0" lang="en-US" sz="1200" spc="-1" strike="noStrike">
                <a:solidFill>
                  <a:srgbClr val="000000"/>
                </a:solidFill>
                <a:latin typeface="Arial"/>
              </a:rPr>
              <a:t>&lt;number&gt;</a:t>
            </a:fld>
            <a:endParaRPr b="0" lang="en-US" sz="1200" spc="-1" strike="noStrike">
              <a:latin typeface="Times New Roman"/>
            </a:endParaRPr>
          </a:p>
        </p:txBody>
      </p:sp>
      <p:sp>
        <p:nvSpPr>
          <p:cNvPr id="85" name="PlaceHolder 4"/>
          <p:cNvSpPr>
            <a:spLocks noGrp="1"/>
          </p:cNvSpPr>
          <p:nvPr>
            <p:ph type="title"/>
          </p:nvPr>
        </p:nvSpPr>
        <p:spPr>
          <a:xfrm>
            <a:off x="609480" y="273600"/>
            <a:ext cx="10972440" cy="1144800"/>
          </a:xfrm>
          <a:prstGeom prst="rect">
            <a:avLst/>
          </a:prstGeom>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86"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7.xml"/>
</Relationships>
</file>

<file path=ppt/slides/_rels/slide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CustomShape 1"/>
          <p:cNvSpPr/>
          <p:nvPr/>
        </p:nvSpPr>
        <p:spPr>
          <a:xfrm>
            <a:off x="1541520" y="600840"/>
            <a:ext cx="9430920" cy="1309680"/>
          </a:xfrm>
          <a:prstGeom prst="rect">
            <a:avLst/>
          </a:prstGeom>
          <a:noFill/>
          <a:ln>
            <a:noFill/>
          </a:ln>
        </p:spPr>
        <p:style>
          <a:lnRef idx="0"/>
          <a:fillRef idx="0"/>
          <a:effectRef idx="0"/>
          <a:fontRef idx="minor"/>
        </p:style>
        <p:txBody>
          <a:bodyPr lIns="90000" rIns="90000" tIns="45000" bIns="45000" anchor="ctr" anchorCtr="1">
            <a:spAutoFit/>
          </a:bodyPr>
          <a:p>
            <a:pPr algn="ctr">
              <a:lnSpc>
                <a:spcPct val="100000"/>
              </a:lnSpc>
            </a:pPr>
            <a:r>
              <a:rPr b="1" lang="en-US" sz="4000" spc="-1" strike="noStrike">
                <a:solidFill>
                  <a:srgbClr val="000000"/>
                </a:solidFill>
                <a:latin typeface="Arial"/>
              </a:rPr>
              <a:t>ОСНОВНИ ОБИЧАИ НА </a:t>
            </a:r>
            <a:endParaRPr b="0" lang="en-US" sz="4000" spc="-1" strike="noStrike">
              <a:latin typeface="Arial"/>
            </a:endParaRPr>
          </a:p>
          <a:p>
            <a:pPr algn="ctr">
              <a:lnSpc>
                <a:spcPct val="100000"/>
              </a:lnSpc>
            </a:pPr>
            <a:r>
              <a:rPr b="1" lang="en-US" sz="4000" spc="-1" strike="noStrike">
                <a:solidFill>
                  <a:srgbClr val="000000"/>
                </a:solidFill>
                <a:latin typeface="Arial"/>
              </a:rPr>
              <a:t>МУЗИЧКАТА ТРАДИЦИЈА</a:t>
            </a:r>
            <a:endParaRPr b="0" lang="en-US" sz="4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0" name="TextShape 1"/>
          <p:cNvSpPr txBox="1"/>
          <p:nvPr/>
        </p:nvSpPr>
        <p:spPr>
          <a:xfrm>
            <a:off x="838080" y="365040"/>
            <a:ext cx="10515240" cy="1325160"/>
          </a:xfrm>
          <a:prstGeom prst="rect">
            <a:avLst/>
          </a:prstGeom>
          <a:noFill/>
          <a:ln>
            <a:noFill/>
          </a:ln>
        </p:spPr>
        <p:txBody>
          <a:bodyPr anchor="ctr">
            <a:noAutofit/>
          </a:bodyPr>
          <a:p>
            <a:pPr>
              <a:lnSpc>
                <a:spcPct val="100000"/>
              </a:lnSpc>
            </a:pPr>
            <a:r>
              <a:rPr b="0" lang="en-US" sz="4400" spc="-1" strike="noStrike">
                <a:solidFill>
                  <a:srgbClr val="313829"/>
                </a:solidFill>
                <a:latin typeface="Arial"/>
              </a:rPr>
              <a:t>ОБИЧАИ</a:t>
            </a:r>
            <a:endParaRPr b="0" lang="en-US" sz="4400" spc="-1" strike="noStrike">
              <a:solidFill>
                <a:srgbClr val="000000"/>
              </a:solidFill>
              <a:latin typeface="Arial"/>
            </a:endParaRPr>
          </a:p>
        </p:txBody>
      </p:sp>
      <p:sp>
        <p:nvSpPr>
          <p:cNvPr id="131" name="CustomShape 2"/>
          <p:cNvSpPr/>
          <p:nvPr/>
        </p:nvSpPr>
        <p:spPr>
          <a:xfrm>
            <a:off x="745920" y="1958760"/>
            <a:ext cx="10607760" cy="402408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Македонските обичаи во минатото имале одредено значење во животот и работата на македонското население. Тие се изведувале и се одржале се до крајот на турското владеење над Македонија. </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Потоа, поради постепеното напуштање на селскиот начин на стопанисување и стекнувањето градски навики на живеење, тие почнале многу брзо да се напуштаат, да се губат, па дури и да се заменуваат со други обичаи, на толку испреплетени со разни празноверувања и заблуди.</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Кога се зборува за обичаите, најважно е тоа што секој од нив е поврзан со одредени песни и ора кои со сезонските миграции на населението, биле пренесувани од местото на создавањето во најразлични краишта на Македонија.</a:t>
            </a:r>
            <a:endParaRPr b="0" lang="en-US" sz="2000" spc="-1" strike="noStrike">
              <a:latin typeface="Arial"/>
            </a:endParaRPr>
          </a:p>
          <a:p>
            <a:pPr>
              <a:lnSpc>
                <a:spcPct val="100000"/>
              </a:lnSpc>
            </a:pP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2" name="CustomShape 1"/>
          <p:cNvSpPr/>
          <p:nvPr/>
        </p:nvSpPr>
        <p:spPr>
          <a:xfrm>
            <a:off x="421920" y="1181880"/>
            <a:ext cx="11211480" cy="490824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1800" spc="-1" strike="noStrike">
                <a:solidFill>
                  <a:srgbClr val="000000"/>
                </a:solidFill>
                <a:latin typeface="Arial"/>
              </a:rPr>
              <a:t>	</a:t>
            </a:r>
            <a:r>
              <a:rPr b="0" lang="en-US" sz="2000" spc="-1" strike="noStrike">
                <a:solidFill>
                  <a:srgbClr val="000000"/>
                </a:solidFill>
                <a:latin typeface="Arial"/>
              </a:rPr>
              <a:t>Денес сеуште се сретнуваат по некои обичаи, но тие се изведуваат повеќе по навика како преостанат адет без да се навлегува во нивното значење и во целта на изведувањето. Обичаите како израз на прославување на почетокот или на крајот на одредени земјоделски активности, често се изведуваат на т.н. обичајни празници. Обичаите се празнуваат со специфични обреди, ора и песни поврзани исклучиво за тој датум.</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Зимскиот период е период во кој не се извршуваат скоро никакви земјоделски работи, па луѓето често празнуваат и така, празнувајќи, се договараат многубројни свршувачки меѓу момчињата и девојките.</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Почетокот на пролетта ја означува подготовката на земјата за нејзино обработување, како и подготовките за Велигденските посети. Периодот пред и по Велигден е нивниот иден сопатник што треба да го најдат за да можат летните полски работи да ги завршат побрзо и поуспешно.</a:t>
            </a:r>
            <a:endParaRPr b="0" lang="en-US" sz="2000" spc="-1" strike="noStrike">
              <a:latin typeface="Arial"/>
            </a:endParaRPr>
          </a:p>
          <a:p>
            <a:pPr algn="just">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tile/>
        </a:blipFill>
      </p:bgPr>
    </p:bg>
    <p:spTree>
      <p:nvGrpSpPr>
        <p:cNvPr id="1" name=""/>
        <p:cNvGrpSpPr/>
        <p:nvPr/>
      </p:nvGrpSpPr>
      <p:grpSpPr>
        <a:xfrm>
          <a:off x="0" y="0"/>
          <a:ext cx="0" cy="0"/>
          <a:chOff x="0" y="0"/>
          <a:chExt cx="0" cy="0"/>
        </a:xfrm>
      </p:grpSpPr>
      <p:sp>
        <p:nvSpPr>
          <p:cNvPr id="133" name="CustomShape 1"/>
          <p:cNvSpPr/>
          <p:nvPr/>
        </p:nvSpPr>
        <p:spPr>
          <a:xfrm>
            <a:off x="548640" y="1675080"/>
            <a:ext cx="11183400" cy="2835000"/>
          </a:xfrm>
          <a:prstGeom prst="rect">
            <a:avLst/>
          </a:prstGeom>
          <a:noFill/>
          <a:ln>
            <a:noFill/>
          </a:ln>
        </p:spPr>
        <p:style>
          <a:lnRef idx="0"/>
          <a:fillRef idx="0"/>
          <a:effectRef idx="0"/>
          <a:fontRef idx="minor"/>
        </p:style>
        <p:txBody>
          <a:bodyPr lIns="90000" rIns="90000" tIns="45000" bIns="45000" anchor="ctr" anchorCtr="1">
            <a:spAutoFit/>
          </a:bodyPr>
          <a:p>
            <a:pPr algn="just">
              <a:lnSpc>
                <a:spcPct val="100000"/>
              </a:lnSpc>
            </a:pPr>
            <a:r>
              <a:rPr b="0" lang="en-US" sz="1800" spc="-1" strike="noStrike">
                <a:solidFill>
                  <a:srgbClr val="000000"/>
                </a:solidFill>
                <a:latin typeface="Arial"/>
              </a:rPr>
              <a:t>	</a:t>
            </a:r>
            <a:r>
              <a:rPr b="0" lang="en-US" sz="2000" spc="-1" strike="noStrike">
                <a:solidFill>
                  <a:srgbClr val="000000"/>
                </a:solidFill>
                <a:latin typeface="Arial"/>
              </a:rPr>
              <a:t>Летните обичајни празници се поврзани со бербата на плодовите и почетокот и крајот на жетварските работи. Есента е време кога се собираат последните плодови и се подготвуваат огништата за долгата зима. </a:t>
            </a:r>
            <a:endParaRPr b="0" lang="en-US" sz="2000" spc="-1" strike="noStrike">
              <a:latin typeface="Arial"/>
            </a:endParaRPr>
          </a:p>
          <a:p>
            <a:pPr algn="just">
              <a:lnSpc>
                <a:spcPct val="100000"/>
              </a:lnSpc>
            </a:pPr>
            <a:endParaRPr b="0" lang="en-US" sz="2000" spc="-1" strike="noStrike">
              <a:latin typeface="Arial"/>
            </a:endParaRPr>
          </a:p>
          <a:p>
            <a:pPr algn="just">
              <a:lnSpc>
                <a:spcPct val="100000"/>
              </a:lnSpc>
            </a:pPr>
            <a:r>
              <a:rPr b="0" lang="en-US" sz="2000" spc="-1" strike="noStrike">
                <a:solidFill>
                  <a:srgbClr val="000000"/>
                </a:solidFill>
                <a:latin typeface="Arial"/>
              </a:rPr>
              <a:t>	</a:t>
            </a:r>
            <a:r>
              <a:rPr b="0" lang="en-US" sz="2000" spc="-1" strike="noStrike">
                <a:solidFill>
                  <a:srgbClr val="000000"/>
                </a:solidFill>
                <a:latin typeface="Arial"/>
              </a:rPr>
              <a:t>Затоа и песните кои се пејат на есенските обичајни празници, се пејат за семејството собрани околу своите огништа кои, на тој начин, ја чуваат својата среќа од ненадејни гости, за што постоело и верување дека оној што ќе ти дојде на гости на Варвара (еден од поголемите христијански празници) ќе ти ја остави својата среќа или несреќа за целата наредна година.</a:t>
            </a:r>
            <a:endParaRPr b="0" lang="en-US" sz="2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Sheet music design slides</Template>
  <TotalTime>47</TotalTime>
  <Application>LibreOffice/6.3.4.2$Linux_X86_64 LibreOffice_project/60da17e045e08f1793c57c00ba83cdfce946d0aa</Application>
  <Words>7</Words>
  <Paragraphs>17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2020-03-19T18:35:35Z</dcterms:created>
  <dc:creator>teodora</dc:creator>
  <dc:description/>
  <dc:language>en-US</dc:language>
  <cp:lastModifiedBy>hristijan talevski</cp:lastModifiedBy>
  <dcterms:modified xsi:type="dcterms:W3CDTF">2020-03-21T16:31:00Z</dcterms:modified>
  <cp:revision>8</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Applications">
    <vt:lpwstr/>
  </property>
  <property fmtid="{D5CDD505-2E9C-101B-9397-08002B2CF9AE}" pid="4" name="CampaignTags">
    <vt:lpwstr/>
  </property>
  <property fmtid="{D5CDD505-2E9C-101B-9397-08002B2CF9AE}" pid="5" name="CategoryTags">
    <vt:lpwstr/>
  </property>
  <property fmtid="{D5CDD505-2E9C-101B-9397-08002B2CF9AE}" pid="6" name="ContentTypeId">
    <vt:lpwstr>0x010100AA3F7D94069FF64A86F7DFF56D60E3BE</vt:lpwstr>
  </property>
  <property fmtid="{D5CDD505-2E9C-101B-9397-08002B2CF9AE}" pid="7" name="FeatureTags">
    <vt:lpwstr/>
  </property>
  <property fmtid="{D5CDD505-2E9C-101B-9397-08002B2CF9AE}" pid="8" name="HiddenCategoryTags">
    <vt:lpwstr/>
  </property>
  <property fmtid="{D5CDD505-2E9C-101B-9397-08002B2CF9AE}" pid="9" name="HiddenSlides">
    <vt:i4>0</vt:i4>
  </property>
  <property fmtid="{D5CDD505-2E9C-101B-9397-08002B2CF9AE}" pid="10" name="HyperlinksChanged">
    <vt:bool>0</vt:bool>
  </property>
  <property fmtid="{D5CDD505-2E9C-101B-9397-08002B2CF9AE}" pid="11" name="InternalTags">
    <vt:lpwstr/>
  </property>
  <property fmtid="{D5CDD505-2E9C-101B-9397-08002B2CF9AE}" pid="12" name="LinksUpToDate">
    <vt:bool>0</vt:bool>
  </property>
  <property fmtid="{D5CDD505-2E9C-101B-9397-08002B2CF9AE}" pid="13" name="LocalizationTags">
    <vt:lpwstr/>
  </property>
  <property fmtid="{D5CDD505-2E9C-101B-9397-08002B2CF9AE}" pid="14" name="MMClips">
    <vt:i4>0</vt:i4>
  </property>
  <property fmtid="{D5CDD505-2E9C-101B-9397-08002B2CF9AE}" pid="15" name="Notes">
    <vt:i4>1</vt:i4>
  </property>
  <property fmtid="{D5CDD505-2E9C-101B-9397-08002B2CF9AE}" pid="16" name="Order">
    <vt:i4>74067200</vt:i4>
  </property>
  <property fmtid="{D5CDD505-2E9C-101B-9397-08002B2CF9AE}" pid="17" name="PresentationFormat">
    <vt:lpwstr>Widescreen</vt:lpwstr>
  </property>
  <property fmtid="{D5CDD505-2E9C-101B-9397-08002B2CF9AE}" pid="18" name="ScaleCrop">
    <vt:bool>0</vt:bool>
  </property>
  <property fmtid="{D5CDD505-2E9C-101B-9397-08002B2CF9AE}" pid="19" name="ScenarioTags">
    <vt:lpwstr/>
  </property>
  <property fmtid="{D5CDD505-2E9C-101B-9397-08002B2CF9AE}" pid="20" name="ShareDoc">
    <vt:bool>0</vt:bool>
  </property>
  <property fmtid="{D5CDD505-2E9C-101B-9397-08002B2CF9AE}" pid="21" name="Slides">
    <vt:i4>4</vt:i4>
  </property>
</Properties>
</file>