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5" r:id="rId3"/>
    <p:sldId id="271" r:id="rId4"/>
    <p:sldId id="272" r:id="rId5"/>
    <p:sldId id="273" r:id="rId6"/>
    <p:sldId id="27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84" d="100"/>
          <a:sy n="84" d="100"/>
        </p:scale>
        <p:origin x="96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3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6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1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02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1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0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7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9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6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3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5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9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9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55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5.wav"/><Relationship Id="rId7" Type="http://schemas.openxmlformats.org/officeDocument/2006/relationships/audio" Target="../media/audio1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10" Type="http://schemas.openxmlformats.org/officeDocument/2006/relationships/image" Target="../media/image6.gif"/><Relationship Id="rId4" Type="http://schemas.openxmlformats.org/officeDocument/2006/relationships/audio" Target="../media/audio11.wav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4" Type="http://schemas.openxmlformats.org/officeDocument/2006/relationships/audio" Target="../media/audio18.wav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gi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037" y="2276872"/>
            <a:ext cx="7851648" cy="1828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fr-F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anose="020E0705020206020404" pitchFamily="34" charset="0"/>
              </a:rPr>
              <a:t>Les verbes pronominaux</a:t>
            </a:r>
            <a:r>
              <a:rPr lang="mk-MK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anose="020E0705020206020404" pitchFamily="34" charset="0"/>
              </a:rPr>
              <a:t/>
            </a:r>
            <a:br>
              <a:rPr lang="mk-MK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anose="020E0705020206020404" pitchFamily="34" charset="0"/>
              </a:rPr>
            </a:br>
            <a:r>
              <a:rPr lang="mk-MK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anose="020E0705020206020404" pitchFamily="34" charset="0"/>
              </a:rPr>
              <a:t>ПОВРАТНИ ГЛАГОЛИ </a:t>
            </a:r>
            <a:endParaRPr lang="fr-FR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400277"/>
            <a:ext cx="8280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 </a:t>
            </a:r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verbe pronominal est accompagné par un pronom réfléchi de la même personne que le sujet</a:t>
            </a:r>
            <a:r>
              <a:rPr lang="fr-FR" altLang="es-E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mk-MK" altLang="es-E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Повратните глаголи имаат повратна заменка која одговара со личната заменка </a:t>
            </a:r>
            <a:endParaRPr lang="fr-FR" altLang="es-E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2046" y="3679228"/>
            <a:ext cx="27395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Je </a:t>
            </a:r>
            <a:r>
              <a:rPr lang="fr-FR" sz="3200" dirty="0" smtClean="0">
                <a:solidFill>
                  <a:srgbClr val="FF0066"/>
                </a:solidFill>
                <a:latin typeface="Impact" panose="020B0806030902050204" pitchFamily="34" charset="0"/>
              </a:rPr>
              <a:t>me</a:t>
            </a: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douch</a:t>
            </a:r>
            <a:r>
              <a:rPr lang="fr-FR" sz="3200" dirty="0" smtClean="0">
                <a:solidFill>
                  <a:srgbClr val="FF0066"/>
                </a:solidFill>
                <a:latin typeface="Impact" panose="020B0806030902050204" pitchFamily="34" charset="0"/>
              </a:rPr>
              <a:t>e</a:t>
            </a:r>
            <a:r>
              <a:rPr lang="fr-FR" altLang="es-E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  <a:endParaRPr lang="fr-FR" altLang="es-E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71800" y="5877272"/>
            <a:ext cx="612068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Madame Morel </a:t>
            </a:r>
            <a:r>
              <a:rPr lang="fr-FR" sz="3200" dirty="0" smtClean="0">
                <a:solidFill>
                  <a:srgbClr val="FF0066"/>
                </a:solidFill>
                <a:latin typeface="Impact" panose="020B0806030902050204" pitchFamily="34" charset="0"/>
              </a:rPr>
              <a:t>se</a:t>
            </a:r>
            <a:r>
              <a:rPr lang="fr-FR" sz="3200" dirty="0" smtClean="0">
                <a:latin typeface="Impact" panose="020B0806030902050204" pitchFamily="34" charset="0"/>
              </a:rPr>
              <a:t> </a:t>
            </a: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bross</a:t>
            </a:r>
            <a:r>
              <a:rPr lang="fr-FR" sz="3200" dirty="0" smtClean="0">
                <a:solidFill>
                  <a:srgbClr val="FF0066"/>
                </a:solidFill>
                <a:latin typeface="Impact" panose="020B0806030902050204" pitchFamily="34" charset="0"/>
              </a:rPr>
              <a:t>e</a:t>
            </a: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les dents</a:t>
            </a:r>
            <a:r>
              <a:rPr lang="fr-FR" altLang="es-E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  <a:endParaRPr lang="fr-FR" altLang="es-E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30" name="Picture 6" descr="http://smileys.cz/smiles/smajlici-koupelna-a-wc/smileys-cz-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46151"/>
            <a:ext cx="1902085" cy="17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etanimations.net/toothbrush-toothbrush-toothpaste-lady-000458-lar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392485" cy="23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2544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Présent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40694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je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650845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tu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796" y="255558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576702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836712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3229" y="170080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4437" y="257791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836712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me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4559" y="2550369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1628800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2304420" y="3501008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>
            <a:off x="2319570" y="4437112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89779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255577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Прямоугольник 7"/>
          <p:cNvSpPr/>
          <p:nvPr/>
        </p:nvSpPr>
        <p:spPr>
          <a:xfrm>
            <a:off x="3212232" y="2590475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on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6228184" y="345017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ons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6" name="Прямоугольник 10"/>
          <p:cNvSpPr/>
          <p:nvPr/>
        </p:nvSpPr>
        <p:spPr>
          <a:xfrm>
            <a:off x="6246925" y="4386274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ez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7" name="Прямоугольник 11"/>
          <p:cNvSpPr/>
          <p:nvPr/>
        </p:nvSpPr>
        <p:spPr>
          <a:xfrm>
            <a:off x="6286425" y="5301208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ent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8" name="Прямоугольник 13"/>
          <p:cNvSpPr/>
          <p:nvPr/>
        </p:nvSpPr>
        <p:spPr>
          <a:xfrm>
            <a:off x="4360929" y="5298973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15"/>
          <p:cNvSpPr/>
          <p:nvPr/>
        </p:nvSpPr>
        <p:spPr>
          <a:xfrm>
            <a:off x="4334539" y="3450170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рямоугольник 16"/>
          <p:cNvSpPr/>
          <p:nvPr/>
        </p:nvSpPr>
        <p:spPr>
          <a:xfrm>
            <a:off x="4346362" y="4419631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290" name="Picture 2" descr="https://smileyshack.files.wordpress.com/2010/12/sbathroom_bath_100-1001.gif?w=60&amp;h=6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537"/>
            <a:ext cx="1506240" cy="15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2544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Présent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40694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je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650845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tu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796" y="255558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576702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836712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3229" y="170080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4437" y="257791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836712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m’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4559" y="2550369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1628800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2304420" y="3501008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>
            <a:off x="2319570" y="4437112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89779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255577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Прямоугольник 7"/>
          <p:cNvSpPr/>
          <p:nvPr/>
        </p:nvSpPr>
        <p:spPr>
          <a:xfrm>
            <a:off x="3212232" y="2590475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on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6228184" y="345017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ons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6" name="Прямоугольник 10"/>
          <p:cNvSpPr/>
          <p:nvPr/>
        </p:nvSpPr>
        <p:spPr>
          <a:xfrm>
            <a:off x="6246925" y="4386274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ez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7" name="Прямоугольник 11"/>
          <p:cNvSpPr/>
          <p:nvPr/>
        </p:nvSpPr>
        <p:spPr>
          <a:xfrm>
            <a:off x="6286425" y="5301208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ent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8" name="Прямоугольник 13"/>
          <p:cNvSpPr/>
          <p:nvPr/>
        </p:nvSpPr>
        <p:spPr>
          <a:xfrm>
            <a:off x="4360929" y="5298973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15"/>
          <p:cNvSpPr/>
          <p:nvPr/>
        </p:nvSpPr>
        <p:spPr>
          <a:xfrm>
            <a:off x="4334539" y="3450170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рямоугольник 16"/>
          <p:cNvSpPr/>
          <p:nvPr/>
        </p:nvSpPr>
        <p:spPr>
          <a:xfrm>
            <a:off x="4346362" y="4419631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3314" name="Picture 2" descr="http://www.foundationsforfreedom.net/Topics/Parent_Infants/_res/GBF8/Dressing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0" y="350486"/>
            <a:ext cx="1193584" cy="22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2544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 forme négative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5752" y="83671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je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5752" y="1621615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tu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3682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6308" y="2535072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764704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1621615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535072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836712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me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4559" y="2550369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1628800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1403648" y="3450170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>
            <a:off x="1403648" y="436248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248556" y="5298973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1871700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Прямоугольник 7"/>
          <p:cNvSpPr/>
          <p:nvPr/>
        </p:nvSpPr>
        <p:spPr>
          <a:xfrm>
            <a:off x="2411760" y="2548845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on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5754086" y="3450170"/>
            <a:ext cx="213028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ons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6" name="Прямоугольник 10"/>
          <p:cNvSpPr/>
          <p:nvPr/>
        </p:nvSpPr>
        <p:spPr>
          <a:xfrm>
            <a:off x="5779140" y="4380010"/>
            <a:ext cx="210522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ez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7" name="Прямоугольник 11"/>
          <p:cNvSpPr/>
          <p:nvPr/>
        </p:nvSpPr>
        <p:spPr>
          <a:xfrm>
            <a:off x="5779140" y="5296884"/>
            <a:ext cx="210522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ent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8" name="Прямоугольник 13"/>
          <p:cNvSpPr/>
          <p:nvPr/>
        </p:nvSpPr>
        <p:spPr>
          <a:xfrm>
            <a:off x="4360929" y="5298973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15"/>
          <p:cNvSpPr/>
          <p:nvPr/>
        </p:nvSpPr>
        <p:spPr>
          <a:xfrm>
            <a:off x="4334539" y="3450170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рямоугольник 16"/>
          <p:cNvSpPr/>
          <p:nvPr/>
        </p:nvSpPr>
        <p:spPr>
          <a:xfrm>
            <a:off x="4346362" y="4419631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290" name="Picture 2" descr="https://smileyshack.files.wordpress.com/2010/12/sbathroom_bath_100-1001.gif?w=60&amp;h=6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537"/>
            <a:ext cx="1506240" cy="15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/>
          <p:cNvSpPr/>
          <p:nvPr/>
        </p:nvSpPr>
        <p:spPr>
          <a:xfrm>
            <a:off x="2962672" y="836712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Прямоугольник 4"/>
          <p:cNvSpPr/>
          <p:nvPr/>
        </p:nvSpPr>
        <p:spPr>
          <a:xfrm>
            <a:off x="2962672" y="1655993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3" name="Прямоугольник 4"/>
          <p:cNvSpPr/>
          <p:nvPr/>
        </p:nvSpPr>
        <p:spPr>
          <a:xfrm>
            <a:off x="3477216" y="2550369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4" name="Прямоугольник 4"/>
          <p:cNvSpPr/>
          <p:nvPr/>
        </p:nvSpPr>
        <p:spPr>
          <a:xfrm>
            <a:off x="3115072" y="3450170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Прямоугольник 4"/>
          <p:cNvSpPr/>
          <p:nvPr/>
        </p:nvSpPr>
        <p:spPr>
          <a:xfrm>
            <a:off x="3115072" y="4419631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Прямоугольник 4"/>
          <p:cNvSpPr/>
          <p:nvPr/>
        </p:nvSpPr>
        <p:spPr>
          <a:xfrm>
            <a:off x="3298159" y="5298973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Прямоугольник 4"/>
          <p:cNvSpPr/>
          <p:nvPr/>
        </p:nvSpPr>
        <p:spPr>
          <a:xfrm>
            <a:off x="8028384" y="753924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Прямоугольник 4"/>
          <p:cNvSpPr/>
          <p:nvPr/>
        </p:nvSpPr>
        <p:spPr>
          <a:xfrm>
            <a:off x="8028384" y="1621615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Прямоугольник 4"/>
          <p:cNvSpPr/>
          <p:nvPr/>
        </p:nvSpPr>
        <p:spPr>
          <a:xfrm>
            <a:off x="8028384" y="2535072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0" name="Прямоугольник 4"/>
          <p:cNvSpPr/>
          <p:nvPr/>
        </p:nvSpPr>
        <p:spPr>
          <a:xfrm>
            <a:off x="8028384" y="3432011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1" name="Прямоугольник 4"/>
          <p:cNvSpPr/>
          <p:nvPr/>
        </p:nvSpPr>
        <p:spPr>
          <a:xfrm>
            <a:off x="8041929" y="4377823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2" name="Прямоугольник 4"/>
          <p:cNvSpPr/>
          <p:nvPr/>
        </p:nvSpPr>
        <p:spPr>
          <a:xfrm>
            <a:off x="8028384" y="5294650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24136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es-E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Verbes pronominaux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052736"/>
            <a:ext cx="4968552" cy="1944216"/>
          </a:xfrm>
          <a:ln>
            <a:miter lim="800000"/>
            <a:headEnd/>
            <a:tailEnd/>
          </a:ln>
        </p:spPr>
        <p:txBody>
          <a:bodyPr numCol="2">
            <a:normAutofit/>
          </a:bodyPr>
          <a:lstStyle/>
          <a:p>
            <a:pPr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1. Vos activités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Se réveiller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Se lever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Se dépêcher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Se reposer 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Se coucher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347864" y="2866724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Blip>
                <a:blip r:embed="rId5"/>
              </a:buBlip>
              <a:defRPr/>
            </a:pPr>
            <a:r>
              <a:rPr lang="fr-FR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2. Votre toilette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laver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brosser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</a:t>
            </a:r>
            <a:r>
              <a:rPr lang="fr-FR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doucher</a:t>
            </a:r>
            <a:endParaRPr lang="fr-FR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maquiller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raser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S’habiller </a:t>
            </a: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47864" y="486916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7"/>
              </a:buBlip>
              <a:defRPr/>
            </a:pPr>
            <a:r>
              <a:rPr lang="fr-FR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3. Vos émotions</a:t>
            </a:r>
          </a:p>
          <a:p>
            <a:pPr marL="651510" lvl="1">
              <a:buBlip>
                <a:blip r:embed="rId7"/>
              </a:buBlip>
              <a:defRPr/>
            </a:pPr>
            <a:r>
              <a:rPr lang="fr-FR" sz="1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S’ennuyer</a:t>
            </a:r>
          </a:p>
          <a:p>
            <a:pPr marL="651510" lvl="1">
              <a:buBlip>
                <a:blip r:embed="rId7"/>
              </a:buBlip>
              <a:defRPr/>
            </a:pPr>
            <a:r>
              <a:rPr lang="fr-FR" sz="1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S’amuser </a:t>
            </a:r>
          </a:p>
          <a:p>
            <a:pPr marL="651510" lvl="1">
              <a:buBlip>
                <a:blip r:embed="rId7"/>
              </a:buBlip>
              <a:defRPr/>
            </a:pPr>
            <a:r>
              <a:rPr lang="fr-FR" sz="1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Se fâcher</a:t>
            </a:r>
          </a:p>
        </p:txBody>
      </p:sp>
    </p:spTree>
    <p:extLst>
      <p:ext uri="{BB962C8B-B14F-4D97-AF65-F5344CB8AC3E}">
        <p14:creationId xmlns:p14="http://schemas.microsoft.com/office/powerpoint/2010/main" val="41415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uiExpand="1" build="p" animBg="1"/>
      <p:bldP spid="2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es-ES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Exercice</a:t>
            </a:r>
            <a:endParaRPr lang="en-US" altLang="es-ES" sz="32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55776" y="3861048"/>
            <a:ext cx="6264696" cy="2448272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fr-FR" altLang="es-ES" sz="2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 routine quotidienne</a:t>
            </a:r>
            <a:endParaRPr lang="fr-FR" altLang="es-E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  Je _____________ (se coucher) vers minuit.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2.  Tu _____________ (se réveiller) à huit heures ?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3. Elle _____________ (se laver) le visage et les cheveux.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4.  Nous ________________ (se brosser) les dents.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5.  Vous ____________________ (s’habiller) très vite.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6.  Elles ______________ (se promener) dans le jardin.</a:t>
            </a:r>
            <a:endParaRPr lang="en-US" altLang="es-E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05273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AutoNum type="arabicPeriod"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Julie </a:t>
            </a: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__________ (se reposer) sur une chaise au 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Jardin des Tuileries.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 startAt="2"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Deux jeunes hommes ____________ </a:t>
            </a: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(s’ennuyer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 startAt="3"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Ils ________________ </a:t>
            </a: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(se présenter) à 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Julie.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 startAt="4"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Julie _______________ </a:t>
            </a: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(se 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fâcher) avec eux.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5.  Elle _________ (se lever) et 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s’en va.</a:t>
            </a:r>
            <a:endParaRPr lang="fr-FR" altLang="es-ES" sz="2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70162" y="935681"/>
            <a:ext cx="1402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s</a:t>
            </a:r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 repose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35896" y="1752034"/>
            <a:ext cx="1487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s’ennuient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31640" y="2129953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s</a:t>
            </a:r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 présentent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272695" y="2682463"/>
            <a:ext cx="1231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s</a:t>
            </a:r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 fâche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21444" y="3199581"/>
            <a:ext cx="1050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s</a:t>
            </a:r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 lève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472318" y="4293096"/>
            <a:ext cx="1545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m</a:t>
            </a:r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 couche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347864" y="4580432"/>
            <a:ext cx="1543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te réveilles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717668" y="4780487"/>
            <a:ext cx="1043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se lave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635896" y="5173335"/>
            <a:ext cx="2002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n</a:t>
            </a:r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ous brossons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96129" y="5445224"/>
            <a:ext cx="1788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v</a:t>
            </a:r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ous habillez</a:t>
            </a:r>
            <a:endParaRPr lang="es-ES" sz="2000" dirty="0">
              <a:solidFill>
                <a:srgbClr val="FF0066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57266" y="5733256"/>
            <a:ext cx="1957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se promènent </a:t>
            </a:r>
            <a:endParaRPr lang="es-ES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  <p:bldP spid="2" grpId="0" build="p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</TotalTime>
  <Words>310</Words>
  <Application>Microsoft Office PowerPoint</Application>
  <PresentationFormat>On-screen Show (4:3)</PresentationFormat>
  <Paragraphs>132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Arial Rounded MT Bold</vt:lpstr>
      <vt:lpstr>Century Gothic</vt:lpstr>
      <vt:lpstr>Copperplate Gothic Bold</vt:lpstr>
      <vt:lpstr>Impact</vt:lpstr>
      <vt:lpstr>Wingdings 3</vt:lpstr>
      <vt:lpstr>Ion</vt:lpstr>
      <vt:lpstr>Les verbes pronominaux ПОВРАТНИ ГЛАГОЛИ </vt:lpstr>
      <vt:lpstr>PowerPoint Presentation</vt:lpstr>
      <vt:lpstr>Présent</vt:lpstr>
      <vt:lpstr>Présent</vt:lpstr>
      <vt:lpstr>La forme négative</vt:lpstr>
      <vt:lpstr>Verbes pronominaux</vt:lpstr>
      <vt:lpstr>Exercice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verbes pronominaux</dc:title>
  <dc:creator>Raquel</dc:creator>
  <cp:lastModifiedBy>Windows User</cp:lastModifiedBy>
  <cp:revision>31</cp:revision>
  <dcterms:created xsi:type="dcterms:W3CDTF">2013-12-09T19:31:05Z</dcterms:created>
  <dcterms:modified xsi:type="dcterms:W3CDTF">2020-03-17T17:22:49Z</dcterms:modified>
</cp:coreProperties>
</file>