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0" r:id="rId6"/>
    <p:sldId id="261" r:id="rId7"/>
    <p:sldId id="262" r:id="rId8"/>
    <p:sldId id="263" r:id="rId9"/>
    <p:sldId id="265" r:id="rId10"/>
    <p:sldId id="266" r:id="rId11"/>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6B9D6289-7154-4098-9714-440989BEE4DA}" type="datetimeFigureOut">
              <a:rPr lang="mk-MK" smtClean="0"/>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6B9D6289-7154-4098-9714-440989BEE4DA}" type="datetimeFigureOut">
              <a:rPr lang="mk-MK" smtClean="0"/>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6B9D6289-7154-4098-9714-440989BEE4DA}" type="datetimeFigureOut">
              <a:rPr lang="mk-MK" smtClean="0"/>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6B9D6289-7154-4098-9714-440989BEE4DA}" type="datetimeFigureOut">
              <a:rPr lang="mk-MK" smtClean="0"/>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D6289-7154-4098-9714-440989BEE4DA}" type="datetimeFigureOut">
              <a:rPr lang="mk-MK" smtClean="0"/>
              <a:t>23.03.2020</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6B9D6289-7154-4098-9714-440989BEE4DA}" type="datetimeFigureOut">
              <a:rPr lang="mk-MK" smtClean="0"/>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6B9D6289-7154-4098-9714-440989BEE4DA}" type="datetimeFigureOut">
              <a:rPr lang="mk-MK" smtClean="0"/>
              <a:t>23.03.2020</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6B9D6289-7154-4098-9714-440989BEE4DA}" type="datetimeFigureOut">
              <a:rPr lang="mk-MK" smtClean="0"/>
              <a:t>23.03.2020</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D6289-7154-4098-9714-440989BEE4DA}" type="datetimeFigureOut">
              <a:rPr lang="mk-MK" smtClean="0"/>
              <a:t>23.03.2020</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D6289-7154-4098-9714-440989BEE4DA}" type="datetimeFigureOut">
              <a:rPr lang="mk-MK" smtClean="0"/>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D6289-7154-4098-9714-440989BEE4DA}" type="datetimeFigureOut">
              <a:rPr lang="mk-MK" smtClean="0"/>
              <a:t>23.03.2020</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2F1E4577-461E-4968-8B28-9B62281299A3}" type="slidenum">
              <a:rPr lang="mk-MK" smtClean="0"/>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D6289-7154-4098-9714-440989BEE4DA}" type="datetimeFigureOut">
              <a:rPr lang="mk-MK" smtClean="0"/>
              <a:t>23.03.2020</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E4577-461E-4968-8B28-9B62281299A3}" type="slidenum">
              <a:rPr lang="mk-MK" smtClean="0"/>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5500726"/>
          </a:xfrm>
        </p:spPr>
        <p:txBody>
          <a:bodyPr>
            <a:normAutofit fontScale="90000"/>
          </a:bodyPr>
          <a:lstStyle/>
          <a:p>
            <a:r>
              <a:rPr lang="en-US" b="1" dirty="0" smtClean="0"/>
              <a:t/>
            </a:r>
            <a:br>
              <a:rPr lang="en-US" b="1" dirty="0" smtClean="0"/>
            </a:br>
            <a:r>
              <a:rPr lang="en-US" b="1" dirty="0"/>
              <a:t/>
            </a:r>
            <a:br>
              <a:rPr lang="en-US" b="1" dirty="0"/>
            </a:br>
            <a:r>
              <a:rPr lang="mk-MK" b="1" dirty="0" smtClean="0"/>
              <a:t/>
            </a:r>
            <a:br>
              <a:rPr lang="mk-MK" b="1" dirty="0" smtClean="0"/>
            </a:br>
            <a:r>
              <a:rPr lang="mk-MK" b="1" dirty="0"/>
              <a:t/>
            </a:r>
            <a:br>
              <a:rPr lang="mk-MK" b="1" dirty="0"/>
            </a:br>
            <a:r>
              <a:rPr lang="mk-MK" sz="6700" b="1" dirty="0" smtClean="0"/>
              <a:t>ПРЕДЛОЗИ</a:t>
            </a:r>
            <a:r>
              <a:rPr lang="en-US" sz="6700" b="1" dirty="0" smtClean="0"/>
              <a:t/>
            </a:r>
            <a:br>
              <a:rPr lang="en-US" sz="6700" b="1" dirty="0" smtClean="0"/>
            </a:br>
            <a:r>
              <a:rPr lang="en-US" b="1" dirty="0"/>
              <a:t/>
            </a:r>
            <a:br>
              <a:rPr lang="en-US" b="1" dirty="0"/>
            </a:br>
            <a:r>
              <a:rPr lang="en-US" b="1" dirty="0" smtClean="0"/>
              <a:t/>
            </a:r>
            <a:br>
              <a:rPr lang="en-US" b="1" dirty="0" smtClean="0"/>
            </a:br>
            <a:r>
              <a:rPr lang="mk-MK" b="1" dirty="0" smtClean="0"/>
              <a:t>                                                            </a:t>
            </a:r>
            <a:br>
              <a:rPr lang="mk-MK" b="1" dirty="0" smtClean="0"/>
            </a:br>
            <a:r>
              <a:rPr lang="mk-MK" b="1" dirty="0" smtClean="0"/>
              <a:t/>
            </a:r>
            <a:br>
              <a:rPr lang="mk-MK" b="1" dirty="0" smtClean="0"/>
            </a:br>
            <a:r>
              <a:rPr lang="mk-MK" sz="3600" b="1" dirty="0" smtClean="0"/>
              <a:t>проф. Наташа Младеновска-Лазаревска</a:t>
            </a:r>
            <a:r>
              <a:rPr lang="en-US" sz="3600" b="1" dirty="0" smtClean="0"/>
              <a:t/>
            </a:r>
            <a:br>
              <a:rPr lang="en-US" sz="3600" b="1" dirty="0" smtClean="0"/>
            </a:br>
            <a:r>
              <a:rPr lang="mk-MK" sz="3600" dirty="0"/>
              <a:t/>
            </a:r>
            <a:br>
              <a:rPr lang="mk-MK" sz="3600" dirty="0"/>
            </a:br>
            <a:r>
              <a:rPr lang="mk-MK" sz="3600" b="1" dirty="0"/>
              <a:t> </a:t>
            </a:r>
            <a:r>
              <a:rPr lang="mk-MK" dirty="0"/>
              <a:t/>
            </a:r>
            <a:br>
              <a:rPr lang="mk-MK" dirty="0"/>
            </a:br>
            <a:endParaRPr lang="mk-M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fontScale="90000"/>
          </a:bodyPr>
          <a:lstStyle/>
          <a:p>
            <a:pPr algn="l"/>
            <a:r>
              <a:rPr lang="mk-MK" sz="3600" dirty="0" smtClean="0"/>
              <a:t>Домашна задача:</a:t>
            </a:r>
            <a:br>
              <a:rPr lang="mk-MK" sz="3600" dirty="0" smtClean="0"/>
            </a:br>
            <a:r>
              <a:rPr lang="mk-MK" sz="3600" dirty="0" smtClean="0"/>
              <a:t/>
            </a:r>
            <a:br>
              <a:rPr lang="mk-MK" sz="3600" dirty="0" smtClean="0"/>
            </a:br>
            <a:r>
              <a:rPr lang="ru-RU" sz="3600" dirty="0"/>
              <a:t>  Дополни ги следниве реченици со предлозите што одговараат</a:t>
            </a:r>
            <a:r>
              <a:rPr lang="ru-RU" sz="3600" dirty="0" smtClean="0"/>
              <a:t>.</a:t>
            </a:r>
            <a:br>
              <a:rPr lang="ru-RU" sz="3600" dirty="0" smtClean="0"/>
            </a:br>
            <a:r>
              <a:rPr lang="ru-RU" sz="3600" dirty="0" smtClean="0"/>
              <a:t> </a:t>
            </a:r>
            <a:r>
              <a:rPr lang="ru-RU" sz="3600" dirty="0"/>
              <a:t>а) Тргнавме </a:t>
            </a:r>
            <a:r>
              <a:rPr lang="ru-RU" sz="3600" dirty="0" smtClean="0"/>
              <a:t>_____излет _____ </a:t>
            </a:r>
            <a:r>
              <a:rPr lang="ru-RU" sz="3600" dirty="0"/>
              <a:t>Матка</a:t>
            </a:r>
            <a:r>
              <a:rPr lang="ru-RU" sz="3600" dirty="0" smtClean="0"/>
              <a:t>.</a:t>
            </a:r>
            <a:br>
              <a:rPr lang="ru-RU" sz="3600" dirty="0" smtClean="0"/>
            </a:br>
            <a:r>
              <a:rPr lang="ru-RU" sz="3600" dirty="0" smtClean="0"/>
              <a:t> </a:t>
            </a:r>
            <a:r>
              <a:rPr lang="ru-RU" sz="3600" dirty="0"/>
              <a:t>б) Човекот лежеше </a:t>
            </a:r>
            <a:r>
              <a:rPr lang="ru-RU" sz="3600" dirty="0" smtClean="0"/>
              <a:t>_________ </a:t>
            </a:r>
            <a:r>
              <a:rPr lang="ru-RU" sz="3600" dirty="0"/>
              <a:t>дрвото. </a:t>
            </a:r>
            <a:r>
              <a:rPr lang="ru-RU" sz="3600" dirty="0" smtClean="0"/>
              <a:t/>
            </a:r>
            <a:br>
              <a:rPr lang="ru-RU" sz="3600" dirty="0" smtClean="0"/>
            </a:br>
            <a:r>
              <a:rPr lang="ru-RU" sz="3600" dirty="0" smtClean="0"/>
              <a:t> в</a:t>
            </a:r>
            <a:r>
              <a:rPr lang="ru-RU" sz="3600" dirty="0"/>
              <a:t>) </a:t>
            </a:r>
            <a:r>
              <a:rPr lang="ru-RU" sz="3600" dirty="0" smtClean="0"/>
              <a:t>_______мене _____ </a:t>
            </a:r>
            <a:r>
              <a:rPr lang="ru-RU" sz="3600" dirty="0"/>
              <a:t>клупата седи Коле. </a:t>
            </a:r>
            <a:r>
              <a:rPr lang="ru-RU" sz="3600" dirty="0" smtClean="0"/>
              <a:t/>
            </a:r>
            <a:br>
              <a:rPr lang="ru-RU" sz="3600" dirty="0" smtClean="0"/>
            </a:br>
            <a:r>
              <a:rPr lang="ru-RU" sz="3600" dirty="0" smtClean="0"/>
              <a:t> г</a:t>
            </a:r>
            <a:r>
              <a:rPr lang="ru-RU" sz="3600" dirty="0"/>
              <a:t>) Тој падна  </a:t>
            </a:r>
            <a:r>
              <a:rPr lang="ru-RU" sz="3600" dirty="0" smtClean="0"/>
              <a:t>_____ дрвото .</a:t>
            </a:r>
            <a:br>
              <a:rPr lang="ru-RU" sz="3600" dirty="0" smtClean="0"/>
            </a:br>
            <a:r>
              <a:rPr lang="ru-RU" sz="3600" dirty="0" smtClean="0"/>
              <a:t> </a:t>
            </a:r>
            <a:r>
              <a:rPr lang="ru-RU" sz="3600" dirty="0"/>
              <a:t>д) Се откажа </a:t>
            </a:r>
            <a:r>
              <a:rPr lang="ru-RU" sz="3600" dirty="0" smtClean="0"/>
              <a:t>_____ </a:t>
            </a:r>
            <a:r>
              <a:rPr lang="ru-RU" sz="3600" dirty="0"/>
              <a:t>пушењето. </a:t>
            </a:r>
            <a:r>
              <a:rPr lang="ru-RU" sz="3600" dirty="0" smtClean="0"/>
              <a:t/>
            </a:r>
            <a:br>
              <a:rPr lang="ru-RU" sz="3600" dirty="0" smtClean="0"/>
            </a:br>
            <a:r>
              <a:rPr lang="ru-RU" sz="3600" dirty="0" smtClean="0"/>
              <a:t> ѓ</a:t>
            </a:r>
            <a:r>
              <a:rPr lang="ru-RU" sz="3600" dirty="0"/>
              <a:t>) </a:t>
            </a:r>
            <a:r>
              <a:rPr lang="ru-RU" sz="3600" dirty="0" smtClean="0"/>
              <a:t>______ </a:t>
            </a:r>
            <a:r>
              <a:rPr lang="ru-RU" sz="3600" dirty="0"/>
              <a:t>тебе ме казнија.</a:t>
            </a:r>
            <a:endParaRPr lang="mk-MK"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66738" y="1009650"/>
            <a:ext cx="8010525" cy="48387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a:ln>
            <a:noFill/>
          </a:ln>
          <a:effectLst>
            <a:glow rad="635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txBody>
          <a:bodyPr>
            <a:noAutofit/>
          </a:bodyPr>
          <a:lstStyle/>
          <a:p>
            <a:pPr algn="l"/>
            <a:r>
              <a:rPr lang="mk-MK" sz="2400" dirty="0">
                <a:latin typeface="Times New Roman" pitchFamily="18" charset="0"/>
                <a:cs typeface="Times New Roman" pitchFamily="18" charset="0"/>
              </a:rPr>
              <a:t/>
            </a:r>
            <a:br>
              <a:rPr lang="mk-MK" sz="2400" dirty="0">
                <a:latin typeface="Times New Roman" pitchFamily="18" charset="0"/>
                <a:cs typeface="Times New Roman" pitchFamily="18" charset="0"/>
              </a:rPr>
            </a:br>
            <a:r>
              <a:rPr lang="mk-MK" sz="2400" b="1" dirty="0" smtClean="0">
                <a:latin typeface="Times New Roman" pitchFamily="18" charset="0"/>
                <a:cs typeface="Times New Roman" pitchFamily="18" charset="0"/>
              </a:rPr>
              <a:t>Поим:</a:t>
            </a:r>
            <a:r>
              <a:rPr lang="en-US" sz="2400" dirty="0">
                <a:latin typeface="Macedonian Tms" pitchFamily="18" charset="0"/>
              </a:rPr>
              <a:t/>
            </a:r>
            <a:br>
              <a:rPr lang="en-US" sz="2400" dirty="0">
                <a:latin typeface="Macedonian Tms" pitchFamily="18" charset="0"/>
              </a:rPr>
            </a:br>
            <a:r>
              <a:rPr lang="mk-MK" sz="2400" b="1" dirty="0" smtClean="0">
                <a:latin typeface="Times New Roman" pitchFamily="18" charset="0"/>
                <a:cs typeface="Times New Roman" pitchFamily="18" charset="0"/>
              </a:rPr>
              <a:t>Предлозите спаѓаат во групата на неменливи зборови. </a:t>
            </a:r>
            <a:br>
              <a:rPr lang="mk-MK" sz="2400" b="1" dirty="0" smtClean="0">
                <a:latin typeface="Times New Roman" pitchFamily="18" charset="0"/>
                <a:cs typeface="Times New Roman" pitchFamily="18" charset="0"/>
              </a:rPr>
            </a:br>
            <a:r>
              <a:rPr lang="mk-MK" sz="2400" b="1" dirty="0" smtClean="0">
                <a:latin typeface="Times New Roman" pitchFamily="18" charset="0"/>
                <a:cs typeface="Times New Roman" pitchFamily="18" charset="0"/>
              </a:rPr>
              <a:t>Зборовите: низ, над, зад, покрај, кон, во, на, од, под  и пред искажуваат различни односи на предметите и суштествата во однос на куќата.</a:t>
            </a:r>
            <a:r>
              <a:rPr lang="mk-MK" sz="2400" dirty="0" smtClean="0">
                <a:latin typeface="Times New Roman" pitchFamily="18" charset="0"/>
                <a:cs typeface="Times New Roman" pitchFamily="18" charset="0"/>
              </a:rPr>
              <a:t/>
            </a:r>
            <a:br>
              <a:rPr lang="mk-MK" sz="2400" dirty="0" smtClean="0">
                <a:latin typeface="Times New Roman" pitchFamily="18" charset="0"/>
                <a:cs typeface="Times New Roman" pitchFamily="18" charset="0"/>
              </a:rPr>
            </a:br>
            <a:r>
              <a:rPr lang="mk-MK" sz="2400" dirty="0">
                <a:latin typeface="Times New Roman" pitchFamily="18" charset="0"/>
                <a:cs typeface="Times New Roman" pitchFamily="18" charset="0"/>
              </a:rPr>
              <a:t/>
            </a:r>
            <a:br>
              <a:rPr lang="mk-MK" sz="2400" dirty="0">
                <a:latin typeface="Times New Roman" pitchFamily="18" charset="0"/>
                <a:cs typeface="Times New Roman" pitchFamily="18" charset="0"/>
              </a:rPr>
            </a:br>
            <a:r>
              <a:rPr lang="en-US" sz="2400" b="1" dirty="0" err="1" smtClean="0">
                <a:latin typeface="Macedonian Tms" pitchFamily="18" charset="0"/>
              </a:rPr>
              <a:t>Izrazeni</a:t>
            </a:r>
            <a:r>
              <a:rPr lang="en-US" sz="2400" b="1" dirty="0" smtClean="0">
                <a:latin typeface="Macedonian Tms" pitchFamily="18" charset="0"/>
              </a:rPr>
              <a:t> </a:t>
            </a:r>
            <a:r>
              <a:rPr lang="en-US" sz="2400" b="1" dirty="0" err="1">
                <a:latin typeface="Macedonian Tms" pitchFamily="18" charset="0"/>
              </a:rPr>
              <a:t>vo</a:t>
            </a:r>
            <a:r>
              <a:rPr lang="en-US" sz="2400" b="1" dirty="0">
                <a:latin typeface="Macedonian Tms" pitchFamily="18" charset="0"/>
              </a:rPr>
              <a:t> </a:t>
            </a:r>
            <a:r>
              <a:rPr lang="en-US" sz="2400" b="1" dirty="0" err="1">
                <a:latin typeface="Macedonian Tms" pitchFamily="18" charset="0"/>
              </a:rPr>
              <a:t>re~enicata</a:t>
            </a:r>
            <a:r>
              <a:rPr lang="en-US" sz="2400" b="1" dirty="0">
                <a:latin typeface="Macedonian Tms" pitchFamily="18" charset="0"/>
              </a:rPr>
              <a:t> tie </a:t>
            </a:r>
            <a:r>
              <a:rPr lang="en-US" sz="2400" b="1" dirty="0" err="1">
                <a:latin typeface="Macedonian Tms" pitchFamily="18" charset="0"/>
              </a:rPr>
              <a:t>odnosi</a:t>
            </a:r>
            <a:r>
              <a:rPr lang="en-US" sz="2400" b="1" dirty="0">
                <a:latin typeface="Macedonian Tms" pitchFamily="18" charset="0"/>
              </a:rPr>
              <a:t> bi </a:t>
            </a:r>
            <a:r>
              <a:rPr lang="en-US" sz="2400" b="1" dirty="0" err="1">
                <a:latin typeface="Macedonian Tms" pitchFamily="18" charset="0"/>
              </a:rPr>
              <a:t>izgledale</a:t>
            </a:r>
            <a:r>
              <a:rPr lang="en-US" sz="2400" b="1" dirty="0">
                <a:latin typeface="Macedonian Tms" pitchFamily="18" charset="0"/>
              </a:rPr>
              <a:t> </a:t>
            </a:r>
            <a:r>
              <a:rPr lang="en-US" sz="2400" b="1" dirty="0" err="1">
                <a:latin typeface="Macedonian Tms" pitchFamily="18" charset="0"/>
              </a:rPr>
              <a:t>vaka</a:t>
            </a:r>
            <a:r>
              <a:rPr lang="en-US" sz="2400" b="1" dirty="0">
                <a:latin typeface="Macedonian Tms" pitchFamily="18" charset="0"/>
              </a:rPr>
              <a:t>:</a:t>
            </a:r>
            <a:br>
              <a:rPr lang="en-US" sz="2400" b="1" dirty="0">
                <a:latin typeface="Macedonian Tms" pitchFamily="18" charset="0"/>
              </a:rPr>
            </a:br>
            <a:r>
              <a:rPr lang="mk-MK" sz="2400" b="1" dirty="0" smtClean="0">
                <a:solidFill>
                  <a:schemeClr val="accent6"/>
                </a:solidFill>
                <a:latin typeface="Macedonian Tms" pitchFamily="18" charset="0"/>
              </a:rPr>
              <a:t>-</a:t>
            </a:r>
            <a:r>
              <a:rPr lang="en-US" sz="2400" b="1" dirty="0" err="1" smtClean="0">
                <a:solidFill>
                  <a:schemeClr val="accent6"/>
                </a:solidFill>
                <a:latin typeface="Macedonian Tms" pitchFamily="18" charset="0"/>
              </a:rPr>
              <a:t>Niz</a:t>
            </a:r>
            <a:r>
              <a:rPr lang="en-US" sz="2400" b="1" dirty="0" smtClean="0">
                <a:solidFill>
                  <a:schemeClr val="accent6"/>
                </a:solidFill>
                <a:latin typeface="Macedonian Tms" pitchFamily="18" charset="0"/>
              </a:rPr>
              <a:t> </a:t>
            </a:r>
            <a:r>
              <a:rPr lang="en-US" sz="2400" b="1" dirty="0" err="1">
                <a:latin typeface="Macedonian Tms" pitchFamily="18" charset="0"/>
              </a:rPr>
              <a:t>oxakot</a:t>
            </a:r>
            <a:r>
              <a:rPr lang="en-US" sz="2400" b="1" dirty="0">
                <a:latin typeface="Macedonian Tms" pitchFamily="18" charset="0"/>
              </a:rPr>
              <a:t> </a:t>
            </a:r>
            <a:r>
              <a:rPr lang="en-US" sz="2400" b="1" dirty="0" err="1">
                <a:latin typeface="Macedonian Tms" pitchFamily="18" charset="0"/>
              </a:rPr>
              <a:t>na</a:t>
            </a:r>
            <a:r>
              <a:rPr lang="en-US" sz="2400" b="1" dirty="0">
                <a:latin typeface="Macedonian Tms" pitchFamily="18" charset="0"/>
              </a:rPr>
              <a:t> </a:t>
            </a:r>
            <a:r>
              <a:rPr lang="en-US" sz="2400" b="1" dirty="0" err="1" smtClean="0">
                <a:latin typeface="Macedonian Tms" pitchFamily="18" charset="0"/>
              </a:rPr>
              <a:t>ku</a:t>
            </a:r>
            <a:r>
              <a:rPr lang="mk-MK" sz="2400" b="1" dirty="0" smtClean="0">
                <a:latin typeface="Macedonian Tms" pitchFamily="18" charset="0"/>
              </a:rPr>
              <a:t>ќ</a:t>
            </a:r>
            <a:r>
              <a:rPr lang="en-US" sz="2400" b="1" dirty="0" err="1" smtClean="0">
                <a:latin typeface="Macedonian Tms" pitchFamily="18" charset="0"/>
              </a:rPr>
              <a:t>ata</a:t>
            </a:r>
            <a:r>
              <a:rPr lang="en-US" sz="2400" b="1" dirty="0" smtClean="0">
                <a:latin typeface="Macedonian Tms" pitchFamily="18" charset="0"/>
              </a:rPr>
              <a:t> </a:t>
            </a:r>
            <a:r>
              <a:rPr lang="en-US" sz="2400" b="1" dirty="0" err="1">
                <a:latin typeface="Macedonian Tms" pitchFamily="18" charset="0"/>
              </a:rPr>
              <a:t>izleguva</a:t>
            </a:r>
            <a:r>
              <a:rPr lang="en-US" sz="2400" b="1" dirty="0">
                <a:latin typeface="Macedonian Tms" pitchFamily="18" charset="0"/>
              </a:rPr>
              <a:t> gust, </a:t>
            </a:r>
            <a:r>
              <a:rPr lang="en-US" sz="2400" b="1" dirty="0" err="1">
                <a:latin typeface="Macedonian Tms" pitchFamily="18" charset="0"/>
              </a:rPr>
              <a:t>crn</a:t>
            </a:r>
            <a:r>
              <a:rPr lang="en-US" sz="2400" b="1" dirty="0">
                <a:latin typeface="Macedonian Tms" pitchFamily="18" charset="0"/>
              </a:rPr>
              <a:t> ~</a:t>
            </a:r>
            <a:r>
              <a:rPr lang="en-US" sz="2400" b="1" dirty="0" err="1">
                <a:latin typeface="Macedonian Tms" pitchFamily="18" charset="0"/>
              </a:rPr>
              <a:t>ad.</a:t>
            </a:r>
            <a:r>
              <a:rPr lang="en-US" sz="2400" b="1" dirty="0">
                <a:latin typeface="Macedonian Tms" pitchFamily="18" charset="0"/>
              </a:rPr>
              <a:t/>
            </a:r>
            <a:br>
              <a:rPr lang="en-US" sz="2400" b="1" dirty="0">
                <a:latin typeface="Macedonian Tms" pitchFamily="18" charset="0"/>
              </a:rPr>
            </a:br>
            <a:r>
              <a:rPr lang="mk-MK" sz="2400" b="1" dirty="0" smtClean="0">
                <a:latin typeface="Macedonian Tms" pitchFamily="18" charset="0"/>
              </a:rPr>
              <a:t>-</a:t>
            </a:r>
            <a:r>
              <a:rPr lang="en-US" sz="2400" b="1" dirty="0" err="1" smtClean="0">
                <a:solidFill>
                  <a:schemeClr val="accent6"/>
                </a:solidFill>
                <a:latin typeface="Macedonian Tms" pitchFamily="18" charset="0"/>
              </a:rPr>
              <a:t>Nad</a:t>
            </a:r>
            <a:r>
              <a:rPr lang="en-US" sz="2400" b="1" dirty="0" smtClean="0">
                <a:latin typeface="Macedonian Tms" pitchFamily="18" charset="0"/>
              </a:rPr>
              <a:t> </a:t>
            </a:r>
            <a:r>
              <a:rPr lang="en-US" sz="2400" b="1" dirty="0" err="1" smtClean="0">
                <a:latin typeface="Macedonian Tms" pitchFamily="18" charset="0"/>
              </a:rPr>
              <a:t>ku</a:t>
            </a:r>
            <a:r>
              <a:rPr lang="mk-MK" sz="2400" b="1" dirty="0" smtClean="0">
                <a:latin typeface="Macedonian Tms" pitchFamily="18" charset="0"/>
              </a:rPr>
              <a:t>ќ</a:t>
            </a:r>
            <a:r>
              <a:rPr lang="en-US" sz="2400" b="1" dirty="0" err="1" smtClean="0">
                <a:latin typeface="Macedonian Tms" pitchFamily="18" charset="0"/>
              </a:rPr>
              <a:t>niot</a:t>
            </a:r>
            <a:r>
              <a:rPr lang="en-US" sz="2400" b="1" dirty="0" smtClean="0">
                <a:latin typeface="Macedonian Tms" pitchFamily="18" charset="0"/>
              </a:rPr>
              <a:t> </a:t>
            </a:r>
            <a:r>
              <a:rPr lang="en-US" sz="2400" b="1" dirty="0" err="1">
                <a:latin typeface="Macedonian Tms" pitchFamily="18" charset="0"/>
              </a:rPr>
              <a:t>pokriv</a:t>
            </a:r>
            <a:r>
              <a:rPr lang="en-US" sz="2400" b="1" dirty="0">
                <a:latin typeface="Macedonian Tms" pitchFamily="18" charset="0"/>
              </a:rPr>
              <a:t> </a:t>
            </a:r>
            <a:r>
              <a:rPr lang="en-US" sz="2400" b="1" dirty="0" err="1">
                <a:latin typeface="Macedonian Tms" pitchFamily="18" charset="0"/>
              </a:rPr>
              <a:t>letaat</a:t>
            </a:r>
            <a:r>
              <a:rPr lang="en-US" sz="2400" b="1" dirty="0">
                <a:latin typeface="Macedonian Tms" pitchFamily="18" charset="0"/>
              </a:rPr>
              <a:t> </a:t>
            </a:r>
            <a:r>
              <a:rPr lang="en-US" sz="2400" b="1" dirty="0" err="1">
                <a:latin typeface="Macedonian Tms" pitchFamily="18" charset="0"/>
              </a:rPr>
              <a:t>ptici</a:t>
            </a:r>
            <a:r>
              <a:rPr lang="en-US" sz="2400" b="1" dirty="0">
                <a:latin typeface="Macedonian Tms" pitchFamily="18" charset="0"/>
              </a:rPr>
              <a:t>.</a:t>
            </a:r>
            <a:br>
              <a:rPr lang="en-US" sz="2400" b="1" dirty="0">
                <a:latin typeface="Macedonian Tms" pitchFamily="18" charset="0"/>
              </a:rPr>
            </a:br>
            <a:r>
              <a:rPr lang="mk-MK" sz="2400" b="1" dirty="0" smtClean="0">
                <a:latin typeface="Macedonian Tms" pitchFamily="18" charset="0"/>
              </a:rPr>
              <a:t>-</a:t>
            </a:r>
            <a:r>
              <a:rPr lang="en-US" sz="2400" b="1" dirty="0" err="1" smtClean="0">
                <a:solidFill>
                  <a:schemeClr val="accent6"/>
                </a:solidFill>
                <a:latin typeface="Macedonian Tms" pitchFamily="18" charset="0"/>
              </a:rPr>
              <a:t>Zad</a:t>
            </a:r>
            <a:r>
              <a:rPr lang="en-US" sz="2400" b="1" dirty="0" smtClean="0">
                <a:solidFill>
                  <a:schemeClr val="accent6"/>
                </a:solidFill>
                <a:latin typeface="Macedonian Tms" pitchFamily="18" charset="0"/>
              </a:rPr>
              <a:t> </a:t>
            </a:r>
            <a:r>
              <a:rPr lang="en-US" sz="2400" b="1" dirty="0" err="1" smtClean="0">
                <a:latin typeface="Macedonian Tms" pitchFamily="18" charset="0"/>
              </a:rPr>
              <a:t>ku</a:t>
            </a:r>
            <a:r>
              <a:rPr lang="mk-MK" sz="2400" b="1" dirty="0" smtClean="0">
                <a:latin typeface="Macedonian Tms" pitchFamily="18" charset="0"/>
              </a:rPr>
              <a:t>ќ</a:t>
            </a:r>
            <a:r>
              <a:rPr lang="en-US" sz="2400" b="1" dirty="0" err="1" smtClean="0">
                <a:latin typeface="Macedonian Tms" pitchFamily="18" charset="0"/>
              </a:rPr>
              <a:t>ata</a:t>
            </a:r>
            <a:r>
              <a:rPr lang="en-US" sz="2400" b="1" dirty="0" smtClean="0">
                <a:latin typeface="Macedonian Tms" pitchFamily="18" charset="0"/>
              </a:rPr>
              <a:t> </a:t>
            </a:r>
            <a:r>
              <a:rPr lang="en-US" sz="2400" b="1" dirty="0" err="1">
                <a:latin typeface="Macedonian Tms" pitchFamily="18" charset="0"/>
              </a:rPr>
              <a:t>ima</a:t>
            </a:r>
            <a:r>
              <a:rPr lang="en-US" sz="2400" b="1" dirty="0">
                <a:latin typeface="Macedonian Tms" pitchFamily="18" charset="0"/>
              </a:rPr>
              <a:t> </a:t>
            </a:r>
            <a:r>
              <a:rPr lang="en-US" sz="2400" b="1" dirty="0" err="1">
                <a:latin typeface="Macedonian Tms" pitchFamily="18" charset="0"/>
              </a:rPr>
              <a:t>visoko</a:t>
            </a:r>
            <a:r>
              <a:rPr lang="en-US" sz="2400" b="1" dirty="0">
                <a:latin typeface="Macedonian Tms" pitchFamily="18" charset="0"/>
              </a:rPr>
              <a:t> </a:t>
            </a:r>
            <a:r>
              <a:rPr lang="en-US" sz="2400" b="1" dirty="0" err="1">
                <a:latin typeface="Macedonian Tms" pitchFamily="18" charset="0"/>
              </a:rPr>
              <a:t>drvo</a:t>
            </a:r>
            <a:r>
              <a:rPr lang="en-US" sz="2400" b="1" dirty="0">
                <a:latin typeface="Macedonian Tms" pitchFamily="18" charset="0"/>
              </a:rPr>
              <a:t/>
            </a:r>
            <a:br>
              <a:rPr lang="en-US" sz="2400" b="1" dirty="0">
                <a:latin typeface="Macedonian Tms" pitchFamily="18" charset="0"/>
              </a:rPr>
            </a:br>
            <a:r>
              <a:rPr lang="mk-MK" sz="2400" b="1" dirty="0" smtClean="0">
                <a:latin typeface="Macedonian Tms" pitchFamily="18" charset="0"/>
              </a:rPr>
              <a:t>-Скалата е исправена </a:t>
            </a:r>
            <a:r>
              <a:rPr lang="mk-MK" sz="2400" b="1" dirty="0" smtClean="0">
                <a:solidFill>
                  <a:schemeClr val="accent6"/>
                </a:solidFill>
                <a:latin typeface="Macedonian Tms" pitchFamily="18" charset="0"/>
              </a:rPr>
              <a:t>покрај </a:t>
            </a:r>
            <a:r>
              <a:rPr lang="mk-MK" sz="2400" b="1" dirty="0" smtClean="0">
                <a:latin typeface="Macedonian Tms" pitchFamily="18" charset="0"/>
              </a:rPr>
              <a:t>куќата.</a:t>
            </a:r>
            <a:r>
              <a:rPr lang="pl-PL" sz="2400" b="1" dirty="0"/>
              <a:t/>
            </a:r>
            <a:br>
              <a:rPr lang="pl-PL" sz="2400" b="1" dirty="0"/>
            </a:br>
            <a:r>
              <a:rPr lang="mk-MK" sz="2400" b="1" dirty="0" smtClean="0"/>
              <a:t>- </a:t>
            </a:r>
            <a:r>
              <a:rPr lang="en-US" sz="2400" b="1" dirty="0" smtClean="0">
                <a:latin typeface="Macedonian Tms" pitchFamily="18" charset="0"/>
              </a:rPr>
              <a:t>@</a:t>
            </a:r>
            <a:r>
              <a:rPr lang="en-US" sz="2400" b="1" dirty="0" err="1">
                <a:latin typeface="Macedonian Tms" pitchFamily="18" charset="0"/>
              </a:rPr>
              <a:t>enata</a:t>
            </a:r>
            <a:r>
              <a:rPr lang="en-US" sz="2400" b="1" dirty="0">
                <a:latin typeface="Macedonian Tms" pitchFamily="18" charset="0"/>
              </a:rPr>
              <a:t> </a:t>
            </a:r>
            <a:r>
              <a:rPr lang="en-US" sz="2400" b="1" dirty="0" err="1">
                <a:latin typeface="Macedonian Tms" pitchFamily="18" charset="0"/>
              </a:rPr>
              <a:t>odi</a:t>
            </a:r>
            <a:r>
              <a:rPr lang="en-US" sz="2400" b="1" dirty="0">
                <a:latin typeface="Macedonian Tms" pitchFamily="18" charset="0"/>
              </a:rPr>
              <a:t> </a:t>
            </a:r>
            <a:r>
              <a:rPr lang="en-US" sz="2400" b="1" dirty="0" err="1">
                <a:solidFill>
                  <a:schemeClr val="accent6"/>
                </a:solidFill>
                <a:latin typeface="Macedonian Tms" pitchFamily="18" charset="0"/>
              </a:rPr>
              <a:t>kon</a:t>
            </a:r>
            <a:r>
              <a:rPr lang="en-US" sz="2400" b="1" dirty="0">
                <a:latin typeface="Macedonian Tms" pitchFamily="18" charset="0"/>
              </a:rPr>
              <a:t> </a:t>
            </a:r>
            <a:r>
              <a:rPr lang="en-US" sz="2400" b="1" dirty="0" err="1" smtClean="0">
                <a:latin typeface="Macedonian Tms" pitchFamily="18" charset="0"/>
              </a:rPr>
              <a:t>ku</a:t>
            </a:r>
            <a:r>
              <a:rPr lang="mk-MK" sz="2400" b="1" dirty="0">
                <a:latin typeface="Macedonian Tms" pitchFamily="18" charset="0"/>
              </a:rPr>
              <a:t>ќ</a:t>
            </a:r>
            <a:r>
              <a:rPr lang="en-US" sz="2400" b="1" dirty="0" err="1" smtClean="0">
                <a:latin typeface="Macedonian Tms" pitchFamily="18" charset="0"/>
              </a:rPr>
              <a:t>ata</a:t>
            </a:r>
            <a:r>
              <a:rPr lang="en-US" sz="2400" b="1" dirty="0">
                <a:latin typeface="Macedonian Tms" pitchFamily="18" charset="0"/>
              </a:rPr>
              <a:t>.</a:t>
            </a:r>
            <a:br>
              <a:rPr lang="en-US" sz="2400" b="1" dirty="0">
                <a:latin typeface="Macedonian Tms" pitchFamily="18" charset="0"/>
              </a:rPr>
            </a:br>
            <a:r>
              <a:rPr lang="mk-MK" sz="2400" b="1" dirty="0" smtClean="0">
                <a:solidFill>
                  <a:schemeClr val="accent6"/>
                </a:solidFill>
                <a:latin typeface="Macedonian Tms" pitchFamily="18" charset="0"/>
              </a:rPr>
              <a:t>- </a:t>
            </a:r>
            <a:r>
              <a:rPr lang="en-US" sz="2400" b="1" dirty="0" smtClean="0">
                <a:solidFill>
                  <a:schemeClr val="accent6"/>
                </a:solidFill>
                <a:latin typeface="Macedonian Tms" pitchFamily="18" charset="0"/>
              </a:rPr>
              <a:t>Vo </a:t>
            </a:r>
            <a:r>
              <a:rPr lang="en-US" sz="2400" b="1" dirty="0" err="1" smtClean="0">
                <a:latin typeface="Macedonian Tms" pitchFamily="18" charset="0"/>
              </a:rPr>
              <a:t>ku</a:t>
            </a:r>
            <a:r>
              <a:rPr lang="mk-MK" sz="2400" b="1" dirty="0" smtClean="0">
                <a:latin typeface="Macedonian Tms" pitchFamily="18" charset="0"/>
              </a:rPr>
              <a:t>ќ</a:t>
            </a:r>
            <a:r>
              <a:rPr lang="en-US" sz="2400" b="1" dirty="0" err="1" smtClean="0">
                <a:latin typeface="Macedonian Tms" pitchFamily="18" charset="0"/>
              </a:rPr>
              <a:t>ata</a:t>
            </a:r>
            <a:r>
              <a:rPr lang="en-US" sz="2400" b="1" dirty="0" smtClean="0">
                <a:latin typeface="Macedonian Tms" pitchFamily="18" charset="0"/>
              </a:rPr>
              <a:t> </a:t>
            </a:r>
            <a:r>
              <a:rPr lang="en-US" sz="2400" b="1" dirty="0" err="1">
                <a:latin typeface="Macedonian Tms" pitchFamily="18" charset="0"/>
              </a:rPr>
              <a:t>nema</a:t>
            </a:r>
            <a:r>
              <a:rPr lang="en-US" sz="2400" b="1" dirty="0">
                <a:latin typeface="Macedonian Tms" pitchFamily="18" charset="0"/>
              </a:rPr>
              <a:t> </a:t>
            </a:r>
            <a:r>
              <a:rPr lang="en-US" sz="2400" b="1" dirty="0" err="1">
                <a:latin typeface="Macedonian Tms" pitchFamily="18" charset="0"/>
              </a:rPr>
              <a:t>nikoj</a:t>
            </a:r>
            <a:r>
              <a:rPr lang="en-US" sz="2400" b="1" dirty="0">
                <a:latin typeface="Macedonian Tms" pitchFamily="18" charset="0"/>
              </a:rPr>
              <a:t>.</a:t>
            </a:r>
            <a:br>
              <a:rPr lang="en-US" sz="2400" b="1" dirty="0">
                <a:latin typeface="Macedonian Tms" pitchFamily="18" charset="0"/>
              </a:rPr>
            </a:br>
            <a:r>
              <a:rPr lang="mk-MK" sz="2400" b="1" dirty="0" smtClean="0">
                <a:latin typeface="Macedonian Tms" pitchFamily="18" charset="0"/>
              </a:rPr>
              <a:t>- </a:t>
            </a:r>
            <a:r>
              <a:rPr lang="en-US" sz="2400" b="1" dirty="0" smtClean="0">
                <a:latin typeface="Macedonian Tms" pitchFamily="18" charset="0"/>
              </a:rPr>
              <a:t>^</a:t>
            </a:r>
            <a:r>
              <a:rPr lang="en-US" sz="2400" b="1" dirty="0" err="1">
                <a:latin typeface="Macedonian Tms" pitchFamily="18" charset="0"/>
              </a:rPr>
              <a:t>i~koto</a:t>
            </a:r>
            <a:r>
              <a:rPr lang="en-US" sz="2400" b="1" dirty="0">
                <a:latin typeface="Macedonian Tms" pitchFamily="18" charset="0"/>
              </a:rPr>
              <a:t> </a:t>
            </a:r>
            <a:r>
              <a:rPr lang="en-US" sz="2400" b="1" dirty="0" err="1">
                <a:latin typeface="Macedonian Tms" pitchFamily="18" charset="0"/>
              </a:rPr>
              <a:t>izleguva</a:t>
            </a:r>
            <a:r>
              <a:rPr lang="en-US" sz="2400" b="1" dirty="0">
                <a:latin typeface="Macedonian Tms" pitchFamily="18" charset="0"/>
              </a:rPr>
              <a:t> </a:t>
            </a:r>
            <a:r>
              <a:rPr lang="en-US" sz="2400" b="1" dirty="0" err="1">
                <a:solidFill>
                  <a:schemeClr val="accent6"/>
                </a:solidFill>
                <a:latin typeface="Macedonian Tms" pitchFamily="18" charset="0"/>
              </a:rPr>
              <a:t>od</a:t>
            </a:r>
            <a:r>
              <a:rPr lang="en-US" sz="2400" b="1" dirty="0">
                <a:solidFill>
                  <a:schemeClr val="accent6"/>
                </a:solidFill>
                <a:latin typeface="Macedonian Tms" pitchFamily="18" charset="0"/>
              </a:rPr>
              <a:t> </a:t>
            </a:r>
            <a:r>
              <a:rPr lang="en-US" sz="2400" b="1" dirty="0" err="1" smtClean="0">
                <a:latin typeface="Macedonian Tms" pitchFamily="18" charset="0"/>
              </a:rPr>
              <a:t>ku</a:t>
            </a:r>
            <a:r>
              <a:rPr lang="mk-MK" sz="2400" b="1" dirty="0" smtClean="0">
                <a:latin typeface="Macedonian Tms" pitchFamily="18" charset="0"/>
              </a:rPr>
              <a:t>ќ</a:t>
            </a:r>
            <a:r>
              <a:rPr lang="en-US" sz="2400" b="1" dirty="0" err="1" smtClean="0">
                <a:latin typeface="Macedonian Tms" pitchFamily="18" charset="0"/>
              </a:rPr>
              <a:t>ata</a:t>
            </a:r>
            <a:r>
              <a:rPr lang="en-US" sz="2400" b="1" dirty="0">
                <a:latin typeface="Macedonian Tms" pitchFamily="18" charset="0"/>
              </a:rPr>
              <a:t>.</a:t>
            </a:r>
            <a:br>
              <a:rPr lang="en-US" sz="2400" b="1" dirty="0">
                <a:latin typeface="Macedonian Tms" pitchFamily="18" charset="0"/>
              </a:rPr>
            </a:br>
            <a:r>
              <a:rPr lang="mk-MK" sz="2400" b="1" dirty="0" smtClean="0">
                <a:latin typeface="Macedonian Tms" pitchFamily="18" charset="0"/>
              </a:rPr>
              <a:t>- </a:t>
            </a:r>
            <a:r>
              <a:rPr lang="en-US" sz="2400" b="1" dirty="0" err="1" smtClean="0">
                <a:solidFill>
                  <a:schemeClr val="accent6"/>
                </a:solidFill>
                <a:latin typeface="Macedonian Tms" pitchFamily="18" charset="0"/>
              </a:rPr>
              <a:t>Pred</a:t>
            </a:r>
            <a:r>
              <a:rPr lang="en-US" sz="2400" b="1" dirty="0" smtClean="0">
                <a:latin typeface="Macedonian Tms" pitchFamily="18" charset="0"/>
              </a:rPr>
              <a:t> </a:t>
            </a:r>
            <a:r>
              <a:rPr lang="en-US" sz="2400" b="1" dirty="0" err="1" smtClean="0">
                <a:latin typeface="Macedonian Tms" pitchFamily="18" charset="0"/>
              </a:rPr>
              <a:t>ku</a:t>
            </a:r>
            <a:r>
              <a:rPr lang="mk-MK" sz="2400" b="1" dirty="0">
                <a:latin typeface="Macedonian Tms" pitchFamily="18" charset="0"/>
              </a:rPr>
              <a:t>ќ</a:t>
            </a:r>
            <a:r>
              <a:rPr lang="en-US" sz="2400" b="1" dirty="0" err="1" smtClean="0">
                <a:latin typeface="Macedonian Tms" pitchFamily="18" charset="0"/>
              </a:rPr>
              <a:t>ata</a:t>
            </a:r>
            <a:r>
              <a:rPr lang="en-US" sz="2400" b="1" dirty="0" smtClean="0">
                <a:latin typeface="Macedonian Tms" pitchFamily="18" charset="0"/>
              </a:rPr>
              <a:t> </a:t>
            </a:r>
            <a:r>
              <a:rPr lang="en-US" sz="2400" b="1" dirty="0" err="1">
                <a:latin typeface="Macedonian Tms" pitchFamily="18" charset="0"/>
              </a:rPr>
              <a:t>ima</a:t>
            </a:r>
            <a:r>
              <a:rPr lang="en-US" sz="2400" b="1" dirty="0">
                <a:latin typeface="Macedonian Tms" pitchFamily="18" charset="0"/>
              </a:rPr>
              <a:t> </a:t>
            </a:r>
            <a:r>
              <a:rPr lang="en-US" sz="2400" b="1" dirty="0" err="1">
                <a:latin typeface="Macedonian Tms" pitchFamily="18" charset="0"/>
              </a:rPr>
              <a:t>masi~ka</a:t>
            </a:r>
            <a:r>
              <a:rPr lang="en-US" sz="2400" b="1" dirty="0">
                <a:latin typeface="Macedonian Tms" pitchFamily="18" charset="0"/>
              </a:rPr>
              <a:t>.</a:t>
            </a:r>
            <a:br>
              <a:rPr lang="en-US" sz="2400" b="1" dirty="0">
                <a:latin typeface="Macedonian Tms" pitchFamily="18" charset="0"/>
              </a:rPr>
            </a:br>
            <a:r>
              <a:rPr lang="mk-MK" sz="2400" b="1" dirty="0" smtClean="0">
                <a:latin typeface="Macedonian Tms" pitchFamily="18" charset="0"/>
              </a:rPr>
              <a:t>-</a:t>
            </a:r>
            <a:r>
              <a:rPr lang="mk-MK" sz="2400" b="1" dirty="0" smtClean="0">
                <a:solidFill>
                  <a:schemeClr val="accent6"/>
                </a:solidFill>
                <a:latin typeface="Macedonian Tms" pitchFamily="18" charset="0"/>
              </a:rPr>
              <a:t> </a:t>
            </a:r>
            <a:r>
              <a:rPr lang="en-US" sz="2400" b="1" dirty="0" smtClean="0">
                <a:solidFill>
                  <a:schemeClr val="accent6"/>
                </a:solidFill>
                <a:latin typeface="Macedonian Tms" pitchFamily="18" charset="0"/>
              </a:rPr>
              <a:t>Na </a:t>
            </a:r>
            <a:r>
              <a:rPr lang="en-US" sz="2400" b="1" dirty="0" err="1">
                <a:latin typeface="Macedonian Tms" pitchFamily="18" charset="0"/>
              </a:rPr>
              <a:t>masi~kata</a:t>
            </a:r>
            <a:r>
              <a:rPr lang="en-US" sz="2400" b="1" dirty="0">
                <a:latin typeface="Macedonian Tms" pitchFamily="18" charset="0"/>
              </a:rPr>
              <a:t> </a:t>
            </a:r>
            <a:r>
              <a:rPr lang="en-US" sz="2400" b="1" dirty="0" err="1">
                <a:latin typeface="Macedonian Tms" pitchFamily="18" charset="0"/>
              </a:rPr>
              <a:t>ima</a:t>
            </a:r>
            <a:r>
              <a:rPr lang="en-US" sz="2400" b="1" dirty="0">
                <a:latin typeface="Macedonian Tms" pitchFamily="18" charset="0"/>
              </a:rPr>
              <a:t> </a:t>
            </a:r>
            <a:r>
              <a:rPr lang="en-US" sz="2400" b="1" dirty="0" err="1">
                <a:latin typeface="Macedonian Tms" pitchFamily="18" charset="0"/>
              </a:rPr>
              <a:t>kniga</a:t>
            </a:r>
            <a:r>
              <a:rPr lang="en-US" sz="2400" b="1" dirty="0">
                <a:latin typeface="Macedonian Tms" pitchFamily="18" charset="0"/>
              </a:rPr>
              <a:t>, a </a:t>
            </a:r>
            <a:r>
              <a:rPr lang="en-US" sz="2400" b="1" dirty="0">
                <a:solidFill>
                  <a:schemeClr val="accent6"/>
                </a:solidFill>
                <a:latin typeface="Macedonian Tms" pitchFamily="18" charset="0"/>
              </a:rPr>
              <a:t>pod </a:t>
            </a:r>
            <a:r>
              <a:rPr lang="en-US" sz="2400" b="1" dirty="0" err="1">
                <a:latin typeface="Macedonian Tms" pitchFamily="18" charset="0"/>
              </a:rPr>
              <a:t>masi~kata</a:t>
            </a:r>
            <a:r>
              <a:rPr lang="en-US" sz="2400" b="1" dirty="0">
                <a:latin typeface="Macedonian Tms" pitchFamily="18" charset="0"/>
              </a:rPr>
              <a:t> - </a:t>
            </a:r>
            <a:r>
              <a:rPr lang="en-US" sz="2400" b="1" dirty="0" err="1">
                <a:latin typeface="Macedonian Tms" pitchFamily="18" charset="0"/>
              </a:rPr>
              <a:t>male~ka</a:t>
            </a:r>
            <a:r>
              <a:rPr lang="en-US" sz="2400" b="1" dirty="0">
                <a:latin typeface="Macedonian Tms" pitchFamily="18" charset="0"/>
              </a:rPr>
              <a:t> </a:t>
            </a:r>
            <a:r>
              <a:rPr lang="en-US" sz="2400" b="1" dirty="0" err="1">
                <a:latin typeface="Macedonian Tms" pitchFamily="18" charset="0"/>
              </a:rPr>
              <a:t>topka</a:t>
            </a:r>
            <a:r>
              <a:rPr lang="en-US" sz="2400" b="1" dirty="0">
                <a:latin typeface="Macedonian Tms" pitchFamily="18" charset="0"/>
              </a:rPr>
              <a:t>.</a:t>
            </a:r>
            <a:r>
              <a:rPr lang="en-US" sz="2400" dirty="0">
                <a:latin typeface="Macedonian Tms" pitchFamily="18" charset="0"/>
              </a:rPr>
              <a:t/>
            </a:r>
            <a:br>
              <a:rPr lang="en-US" sz="2400" dirty="0">
                <a:latin typeface="Macedonian Tms" pitchFamily="18" charset="0"/>
              </a:rPr>
            </a:br>
            <a:endParaRPr lang="mk-MK"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style>
          <a:lnRef idx="1">
            <a:schemeClr val="accent2"/>
          </a:lnRef>
          <a:fillRef idx="2">
            <a:schemeClr val="accent2"/>
          </a:fillRef>
          <a:effectRef idx="1">
            <a:schemeClr val="accent2"/>
          </a:effectRef>
          <a:fontRef idx="minor">
            <a:schemeClr val="dk1"/>
          </a:fontRef>
        </p:style>
        <p:txBody>
          <a:bodyPr>
            <a:normAutofit/>
          </a:bodyPr>
          <a:lstStyle/>
          <a:p>
            <a:r>
              <a:rPr lang="fi-FI" sz="3600" dirty="0">
                <a:latin typeface="Macedonian Tms" pitchFamily="18" charset="0"/>
              </a:rPr>
              <a:t>Zborovite so koi se iska`uvaat razli~ni </a:t>
            </a:r>
            <a:r>
              <a:rPr lang="fi-FI" sz="3600" dirty="0" smtClean="0">
                <a:latin typeface="Macedonian Tms" pitchFamily="18" charset="0"/>
              </a:rPr>
              <a:t>odnosi</a:t>
            </a:r>
            <a:r>
              <a:rPr lang="mk-MK" sz="3600" dirty="0" smtClean="0">
                <a:latin typeface="Macedonian Tms" pitchFamily="18" charset="0"/>
              </a:rPr>
              <a:t> </a:t>
            </a:r>
            <a:r>
              <a:rPr lang="fi-FI" sz="3600" dirty="0" smtClean="0">
                <a:latin typeface="Macedonian Tms" pitchFamily="18" charset="0"/>
              </a:rPr>
              <a:t>me</a:t>
            </a:r>
            <a:r>
              <a:rPr lang="mk-MK" sz="3600" dirty="0">
                <a:latin typeface="Macedonian Tms" pitchFamily="18" charset="0"/>
              </a:rPr>
              <a:t>ѓ</a:t>
            </a:r>
            <a:r>
              <a:rPr lang="fi-FI" sz="3600" dirty="0" smtClean="0">
                <a:latin typeface="Macedonian Tms" pitchFamily="18" charset="0"/>
              </a:rPr>
              <a:t>u</a:t>
            </a:r>
            <a:r>
              <a:rPr lang="fi-FI" sz="3600" dirty="0">
                <a:latin typeface="Macedonian Tms" pitchFamily="18" charset="0"/>
              </a:rPr>
              <a:t/>
            </a:r>
            <a:br>
              <a:rPr lang="fi-FI" sz="3600" dirty="0">
                <a:latin typeface="Macedonian Tms" pitchFamily="18" charset="0"/>
              </a:rPr>
            </a:br>
            <a:r>
              <a:rPr lang="mk-MK" sz="3600" dirty="0" smtClean="0">
                <a:latin typeface="Macedonian Tms" pitchFamily="18" charset="0"/>
              </a:rPr>
              <a:t>именските зборови, како и меѓу глаголот и неговите дополнувања</a:t>
            </a:r>
            <a:r>
              <a:rPr lang="fi-FI" sz="3600" dirty="0" smtClean="0">
                <a:latin typeface="Macedonian Tms" pitchFamily="18" charset="0"/>
              </a:rPr>
              <a:t> </a:t>
            </a:r>
            <a:r>
              <a:rPr lang="fi-FI" sz="3600" dirty="0">
                <a:latin typeface="Macedonian Tms" pitchFamily="18" charset="0"/>
              </a:rPr>
              <a:t>se vikaat predlozi.</a:t>
            </a:r>
            <a:endParaRPr lang="mk-MK" sz="3600"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28794" y="1214422"/>
            <a:ext cx="157163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4" name="Oval 3"/>
          <p:cNvSpPr/>
          <p:nvPr/>
        </p:nvSpPr>
        <p:spPr>
          <a:xfrm>
            <a:off x="4572000" y="1357298"/>
            <a:ext cx="135732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5" name="Oval 4"/>
          <p:cNvSpPr/>
          <p:nvPr/>
        </p:nvSpPr>
        <p:spPr>
          <a:xfrm>
            <a:off x="6858016" y="1571612"/>
            <a:ext cx="1143008"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6" name="Title 5"/>
          <p:cNvSpPr>
            <a:spLocks noGrp="1"/>
          </p:cNvSpPr>
          <p:nvPr>
            <p:ph type="title"/>
          </p:nvPr>
        </p:nvSpPr>
        <p:spPr>
          <a:xfrm>
            <a:off x="457200" y="274638"/>
            <a:ext cx="8229600" cy="5797550"/>
          </a:xfrm>
          <a:prstGeom prst="ellipse">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mk-MK" sz="3200" b="1" i="1" dirty="0"/>
              <a:t>без</a:t>
            </a:r>
            <a:r>
              <a:rPr lang="mk-MK" sz="3200" b="1" dirty="0"/>
              <a:t>, </a:t>
            </a:r>
            <a:r>
              <a:rPr lang="mk-MK" sz="3200" b="1" i="1" dirty="0"/>
              <a:t>в</a:t>
            </a:r>
            <a:r>
              <a:rPr lang="mk-MK" sz="3200" b="1" dirty="0"/>
              <a:t>, </a:t>
            </a:r>
            <a:r>
              <a:rPr lang="mk-MK" sz="3200" b="1" i="1" dirty="0"/>
              <a:t>во</a:t>
            </a:r>
            <a:r>
              <a:rPr lang="mk-MK" sz="3200" b="1" dirty="0"/>
              <a:t>, </a:t>
            </a:r>
            <a:r>
              <a:rPr lang="mk-MK" sz="3200" b="1" i="1" dirty="0"/>
              <a:t>врз</a:t>
            </a:r>
            <a:r>
              <a:rPr lang="mk-MK" sz="3200" b="1" dirty="0"/>
              <a:t>, </a:t>
            </a:r>
            <a:r>
              <a:rPr lang="mk-MK" sz="3200" b="1" i="1" dirty="0"/>
              <a:t>до</a:t>
            </a:r>
            <a:r>
              <a:rPr lang="mk-MK" sz="3200" b="1" dirty="0"/>
              <a:t>, </a:t>
            </a:r>
            <a:r>
              <a:rPr lang="mk-MK" sz="3200" b="1" i="1" dirty="0"/>
              <a:t>за</a:t>
            </a:r>
            <a:r>
              <a:rPr lang="mk-MK" sz="3200" b="1" dirty="0"/>
              <a:t>, </a:t>
            </a:r>
            <a:r>
              <a:rPr lang="mk-MK" sz="3200" b="1" i="1" dirty="0"/>
              <a:t>зад</a:t>
            </a:r>
            <a:r>
              <a:rPr lang="mk-MK" sz="3200" b="1" dirty="0"/>
              <a:t>, </a:t>
            </a:r>
            <a:r>
              <a:rPr lang="mk-MK" sz="3200" b="1" i="1" dirty="0"/>
              <a:t>заради</a:t>
            </a:r>
            <a:r>
              <a:rPr lang="mk-MK" sz="3200" b="1" dirty="0"/>
              <a:t>, </a:t>
            </a:r>
            <a:r>
              <a:rPr lang="mk-MK" sz="3200" b="1" i="1" dirty="0" smtClean="0"/>
              <a:t>како</a:t>
            </a:r>
            <a:r>
              <a:rPr lang="mk-MK" sz="3200" b="1" dirty="0"/>
              <a:t>, </a:t>
            </a:r>
            <a:r>
              <a:rPr lang="mk-MK" sz="3200" b="1" i="1" dirty="0"/>
              <a:t>кон</a:t>
            </a:r>
            <a:r>
              <a:rPr lang="mk-MK" sz="3200" b="1" dirty="0"/>
              <a:t>, </a:t>
            </a:r>
            <a:r>
              <a:rPr lang="mk-MK" sz="3200" b="1" i="1" dirty="0"/>
              <a:t>крај</a:t>
            </a:r>
            <a:r>
              <a:rPr lang="mk-MK" sz="3200" b="1" dirty="0"/>
              <a:t>, </a:t>
            </a:r>
            <a:r>
              <a:rPr lang="mk-MK" sz="3200" b="1" i="1" dirty="0"/>
              <a:t>место</a:t>
            </a:r>
            <a:r>
              <a:rPr lang="mk-MK" sz="3200" b="1" dirty="0"/>
              <a:t>, </a:t>
            </a:r>
            <a:r>
              <a:rPr lang="mk-MK" sz="3200" b="1" i="1" dirty="0"/>
              <a:t>на</a:t>
            </a:r>
            <a:r>
              <a:rPr lang="mk-MK" sz="3200" b="1" dirty="0"/>
              <a:t>, </a:t>
            </a:r>
            <a:r>
              <a:rPr lang="mk-MK" sz="3200" b="1" i="1" dirty="0"/>
              <a:t>над</a:t>
            </a:r>
            <a:r>
              <a:rPr lang="mk-MK" sz="3200" b="1" dirty="0"/>
              <a:t>, </a:t>
            </a:r>
            <a:r>
              <a:rPr lang="mk-MK" sz="3200" b="1" i="1" dirty="0"/>
              <a:t>наместо</a:t>
            </a:r>
            <a:r>
              <a:rPr lang="mk-MK" sz="3200" b="1" dirty="0"/>
              <a:t>, </a:t>
            </a:r>
            <a:r>
              <a:rPr lang="mk-MK" sz="3200" b="1" i="1" dirty="0"/>
              <a:t>наспроти</a:t>
            </a:r>
            <a:r>
              <a:rPr lang="mk-MK" sz="3200" b="1" dirty="0"/>
              <a:t>, </a:t>
            </a:r>
            <a:r>
              <a:rPr lang="mk-MK" sz="3200" b="1" i="1" dirty="0"/>
              <a:t>низ</a:t>
            </a:r>
            <a:r>
              <a:rPr lang="mk-MK" sz="3200" b="1" dirty="0"/>
              <a:t>, </a:t>
            </a:r>
            <a:r>
              <a:rPr lang="mk-MK" sz="3200" b="1" i="1" dirty="0"/>
              <a:t>од</a:t>
            </a:r>
            <a:r>
              <a:rPr lang="mk-MK" sz="3200" b="1" dirty="0"/>
              <a:t>, </a:t>
            </a:r>
            <a:r>
              <a:rPr lang="mk-MK" sz="3200" b="1" i="1" dirty="0" smtClean="0"/>
              <a:t>околу</a:t>
            </a:r>
            <a:r>
              <a:rPr lang="mk-MK" sz="3200" b="1" dirty="0"/>
              <a:t>, </a:t>
            </a:r>
            <a:r>
              <a:rPr lang="mk-MK" sz="3200" b="1" i="1" dirty="0" smtClean="0"/>
              <a:t>освен</a:t>
            </a:r>
            <a:r>
              <a:rPr lang="mk-MK" sz="3200" b="1" dirty="0"/>
              <a:t>, </a:t>
            </a:r>
            <a:r>
              <a:rPr lang="mk-MK" sz="3200" b="1" i="1" dirty="0"/>
              <a:t>по</a:t>
            </a:r>
            <a:r>
              <a:rPr lang="mk-MK" sz="3200" b="1" dirty="0"/>
              <a:t>, </a:t>
            </a:r>
            <a:r>
              <a:rPr lang="mk-MK" sz="3200" b="1" i="1" dirty="0"/>
              <a:t>под</a:t>
            </a:r>
            <a:r>
              <a:rPr lang="mk-MK" sz="3200" b="1" dirty="0"/>
              <a:t>, </a:t>
            </a:r>
            <a:r>
              <a:rPr lang="mk-MK" sz="3200" b="1" i="1" dirty="0"/>
              <a:t>покрај</a:t>
            </a:r>
            <a:r>
              <a:rPr lang="mk-MK" sz="3200" b="1" dirty="0"/>
              <a:t>, </a:t>
            </a:r>
            <a:r>
              <a:rPr lang="mk-MK" sz="3200" b="1" i="1" dirty="0"/>
              <a:t>пред</a:t>
            </a:r>
            <a:r>
              <a:rPr lang="mk-MK" sz="3200" b="1" dirty="0"/>
              <a:t>, </a:t>
            </a:r>
            <a:r>
              <a:rPr lang="mk-MK" sz="3200" b="1" i="1" dirty="0"/>
              <a:t>при</a:t>
            </a:r>
            <a:r>
              <a:rPr lang="mk-MK" sz="3200" b="1" dirty="0"/>
              <a:t>, </a:t>
            </a:r>
            <a:r>
              <a:rPr lang="mk-MK" sz="3200" b="1" i="1" dirty="0"/>
              <a:t>против</a:t>
            </a:r>
            <a:r>
              <a:rPr lang="mk-MK" sz="3200" b="1" dirty="0"/>
              <a:t>, </a:t>
            </a:r>
            <a:r>
              <a:rPr lang="mk-MK" sz="3200" b="1" i="1" dirty="0"/>
              <a:t>според</a:t>
            </a:r>
            <a:r>
              <a:rPr lang="mk-MK" sz="3200" b="1" dirty="0"/>
              <a:t>, </a:t>
            </a:r>
            <a:r>
              <a:rPr lang="mk-MK" sz="3200" b="1" i="1" dirty="0"/>
              <a:t>спроти</a:t>
            </a:r>
            <a:r>
              <a:rPr lang="mk-MK" sz="3200" b="1" dirty="0"/>
              <a:t>, </a:t>
            </a:r>
            <a:r>
              <a:rPr lang="mk-MK" sz="3200" b="1" i="1" dirty="0"/>
              <a:t>спрема</a:t>
            </a:r>
            <a:r>
              <a:rPr lang="mk-MK" sz="3200" b="1" dirty="0"/>
              <a:t>, </a:t>
            </a:r>
            <a:r>
              <a:rPr lang="mk-MK" sz="3200" b="1" i="1" dirty="0"/>
              <a:t>со</a:t>
            </a:r>
            <a:endParaRPr lang="mk-MK"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normAutofit fontScale="90000"/>
          </a:bodyPr>
          <a:lstStyle/>
          <a:p>
            <a:r>
              <a:rPr lang="mk-MK" sz="3100" dirty="0" smtClean="0"/>
              <a:t/>
            </a:r>
            <a:br>
              <a:rPr lang="mk-MK" sz="3100" dirty="0" smtClean="0"/>
            </a:br>
            <a:r>
              <a:rPr lang="mk-MK" sz="3100" dirty="0" smtClean="0"/>
              <a:t>Скоро сите предлози </a:t>
            </a:r>
            <a:r>
              <a:rPr lang="mk-MK" sz="3100" dirty="0"/>
              <a:t>во македонскиот јазик имаат просторно </a:t>
            </a:r>
            <a:r>
              <a:rPr lang="mk-MK" sz="3100" dirty="0" smtClean="0"/>
              <a:t>значење</a:t>
            </a:r>
            <a:r>
              <a:rPr lang="mk-MK" sz="3100" dirty="0"/>
              <a:t>. Од тоа </a:t>
            </a:r>
            <a:r>
              <a:rPr lang="mk-MK" sz="3100" dirty="0" smtClean="0"/>
              <a:t>просторно </a:t>
            </a:r>
            <a:r>
              <a:rPr lang="mk-MK" sz="3100" dirty="0"/>
              <a:t>значење се развиваат и други значења. </a:t>
            </a:r>
            <a:r>
              <a:rPr lang="mk-MK" sz="3100" dirty="0" smtClean="0"/>
              <a:t/>
            </a:r>
            <a:br>
              <a:rPr lang="mk-MK" sz="3100" dirty="0" smtClean="0"/>
            </a:br>
            <a:r>
              <a:rPr lang="mk-MK" sz="3100" dirty="0" smtClean="0"/>
              <a:t/>
            </a:r>
            <a:br>
              <a:rPr lang="mk-MK" sz="3100" dirty="0" smtClean="0"/>
            </a:br>
            <a:r>
              <a:rPr lang="mk-MK" sz="3100" dirty="0" smtClean="0"/>
              <a:t>Значењата </a:t>
            </a:r>
            <a:r>
              <a:rPr lang="mk-MK" sz="3100" dirty="0"/>
              <a:t>на </a:t>
            </a:r>
            <a:r>
              <a:rPr lang="mk-MK" sz="3100" dirty="0" smtClean="0"/>
              <a:t>предлозите може </a:t>
            </a:r>
            <a:r>
              <a:rPr lang="mk-MK" sz="3100" dirty="0"/>
              <a:t>да се согледаат кога тие ќе се поврзат со именките</a:t>
            </a:r>
            <a:r>
              <a:rPr lang="mk-MK" sz="3100" dirty="0" smtClean="0"/>
              <a:t>.</a:t>
            </a:r>
            <a:br>
              <a:rPr lang="mk-MK" sz="3100" dirty="0" smtClean="0"/>
            </a:br>
            <a:r>
              <a:rPr lang="mk-MK" sz="3100" dirty="0"/>
              <a:t/>
            </a:r>
            <a:br>
              <a:rPr lang="mk-MK" sz="3100" dirty="0"/>
            </a:br>
            <a:r>
              <a:rPr lang="mk-MK" sz="3100" dirty="0" smtClean="0"/>
              <a:t> </a:t>
            </a:r>
            <a:r>
              <a:rPr lang="ru-RU" sz="3200" dirty="0"/>
              <a:t>Вистинското значење на предлозите се открива само во составот на реченицата. </a:t>
            </a:r>
            <a:r>
              <a:rPr lang="ru-RU" sz="3200" dirty="0" smtClean="0"/>
              <a:t/>
            </a:r>
            <a:br>
              <a:rPr lang="ru-RU" sz="3200" dirty="0" smtClean="0"/>
            </a:br>
            <a:r>
              <a:rPr lang="ru-RU" sz="3200" dirty="0" smtClean="0"/>
              <a:t>Ќе </a:t>
            </a:r>
            <a:r>
              <a:rPr lang="ru-RU" sz="3200" dirty="0"/>
              <a:t>дојдам на пролет. (време) </a:t>
            </a:r>
            <a:r>
              <a:rPr lang="ru-RU" sz="3200" dirty="0" smtClean="0"/>
              <a:t/>
            </a:r>
            <a:br>
              <a:rPr lang="ru-RU" sz="3200" dirty="0" smtClean="0"/>
            </a:br>
            <a:r>
              <a:rPr lang="ru-RU" sz="3200" dirty="0" smtClean="0"/>
              <a:t>Црташе </a:t>
            </a:r>
            <a:r>
              <a:rPr lang="ru-RU" sz="3200" dirty="0"/>
              <a:t>со молив. (средство</a:t>
            </a:r>
            <a:r>
              <a:rPr lang="ru-RU" sz="3200" dirty="0" smtClean="0"/>
              <a:t>)</a:t>
            </a:r>
            <a:br>
              <a:rPr lang="ru-RU" sz="3200" dirty="0" smtClean="0"/>
            </a:br>
            <a:r>
              <a:rPr lang="ru-RU" sz="3200" dirty="0" smtClean="0"/>
              <a:t> </a:t>
            </a:r>
            <a:r>
              <a:rPr lang="ru-RU" sz="3200" dirty="0"/>
              <a:t>Книгата е на Маре. (присвојно) </a:t>
            </a:r>
            <a:r>
              <a:rPr lang="ru-RU" sz="3200" dirty="0" smtClean="0"/>
              <a:t/>
            </a:r>
            <a:br>
              <a:rPr lang="ru-RU" sz="3200" dirty="0" smtClean="0"/>
            </a:br>
            <a:r>
              <a:rPr lang="ru-RU" sz="3200" dirty="0" smtClean="0"/>
              <a:t>Одиме </a:t>
            </a:r>
            <a:r>
              <a:rPr lang="ru-RU" sz="3200" dirty="0"/>
              <a:t>со брзање.(начин) </a:t>
            </a:r>
            <a:r>
              <a:rPr lang="mk-MK" sz="3100" dirty="0" smtClean="0"/>
              <a:t/>
            </a:r>
            <a:br>
              <a:rPr lang="mk-MK" sz="3100" dirty="0" smtClean="0"/>
            </a:br>
            <a:endParaRPr lang="mk-M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noAutofit/>
          </a:bodyPr>
          <a:lstStyle/>
          <a:p>
            <a:pPr algn="l"/>
            <a:r>
              <a:rPr lang="mk-MK" sz="2400" b="1" dirty="0">
                <a:latin typeface="Macedonian Tms" pitchFamily="18" charset="0"/>
              </a:rPr>
              <a:t>-</a:t>
            </a:r>
            <a:r>
              <a:rPr lang="en-US" sz="2400" b="1" dirty="0" err="1" smtClean="0">
                <a:latin typeface="Macedonian Tms" pitchFamily="18" charset="0"/>
              </a:rPr>
              <a:t>vremensko</a:t>
            </a:r>
            <a:r>
              <a:rPr lang="en-US" sz="2400" b="1" dirty="0" smtClean="0">
                <a:latin typeface="Macedonian Tms" pitchFamily="18" charset="0"/>
              </a:rPr>
              <a:t> </a:t>
            </a:r>
            <a:r>
              <a:rPr lang="en-US" sz="2400" b="1" dirty="0" err="1" smtClean="0">
                <a:latin typeface="Macedonian Tms" pitchFamily="18" charset="0"/>
              </a:rPr>
              <a:t>zna~ewe</a:t>
            </a:r>
            <a:r>
              <a:rPr lang="en-US" sz="2400" dirty="0" smtClean="0">
                <a:latin typeface="Macedonian Tms" pitchFamily="18" charset="0"/>
              </a:rPr>
              <a:t>:</a:t>
            </a:r>
            <a:r>
              <a:rPr lang="mk-MK" sz="2400" dirty="0" smtClean="0">
                <a:latin typeface="Macedonian Tms" pitchFamily="18" charset="0"/>
              </a:rPr>
              <a:t> </a:t>
            </a:r>
            <a:r>
              <a:rPr lang="it-IT" sz="2400" b="1" dirty="0" smtClean="0">
                <a:latin typeface="Macedonian Tms" pitchFamily="18" charset="0"/>
              </a:rPr>
              <a:t>Vo</a:t>
            </a:r>
            <a:r>
              <a:rPr lang="it-IT" sz="2400" dirty="0" smtClean="0">
                <a:latin typeface="Macedonian Tms" pitchFamily="18" charset="0"/>
              </a:rPr>
              <a:t> </a:t>
            </a:r>
            <a:r>
              <a:rPr lang="it-IT" sz="2400" dirty="0">
                <a:latin typeface="Macedonian Tms" pitchFamily="18" charset="0"/>
              </a:rPr>
              <a:t>sredata </a:t>
            </a:r>
            <a:r>
              <a:rPr lang="it-IT" sz="2400" dirty="0" smtClean="0">
                <a:latin typeface="Macedonian Tms" pitchFamily="18" charset="0"/>
              </a:rPr>
              <a:t>u~ili</a:t>
            </a:r>
            <a:r>
              <a:rPr lang="mk-MK" sz="2400" dirty="0" smtClean="0">
                <a:latin typeface="Macedonian Tms" pitchFamily="18" charset="0"/>
              </a:rPr>
              <a:t>ш</a:t>
            </a:r>
            <a:r>
              <a:rPr lang="it-IT" sz="2400" dirty="0" smtClean="0">
                <a:latin typeface="Macedonian Tms" pitchFamily="18" charset="0"/>
              </a:rPr>
              <a:t>teto </a:t>
            </a:r>
            <a:r>
              <a:rPr lang="it-IT" sz="2400" dirty="0">
                <a:latin typeface="Macedonian Tms" pitchFamily="18" charset="0"/>
              </a:rPr>
              <a:t>ne </a:t>
            </a:r>
            <a:r>
              <a:rPr lang="it-IT" sz="2400" dirty="0" smtClean="0">
                <a:latin typeface="Macedonian Tms" pitchFamily="18" charset="0"/>
              </a:rPr>
              <a:t>rabote</a:t>
            </a:r>
            <a:r>
              <a:rPr lang="mk-MK" sz="2400" dirty="0" smtClean="0">
                <a:latin typeface="Macedonian Tms" pitchFamily="18" charset="0"/>
              </a:rPr>
              <a:t>ш</a:t>
            </a:r>
            <a:r>
              <a:rPr lang="it-IT" sz="2400" dirty="0" smtClean="0">
                <a:latin typeface="Macedonian Tms" pitchFamily="18" charset="0"/>
              </a:rPr>
              <a:t>e.</a:t>
            </a:r>
            <a:r>
              <a:rPr lang="mk-MK" sz="2400" dirty="0" smtClean="0">
                <a:latin typeface="Macedonian Tms" pitchFamily="18" charset="0"/>
              </a:rPr>
              <a:t> </a:t>
            </a:r>
            <a:br>
              <a:rPr lang="mk-MK" sz="2400" dirty="0" smtClean="0">
                <a:latin typeface="Macedonian Tms" pitchFamily="18" charset="0"/>
              </a:rPr>
            </a:br>
            <a:r>
              <a:rPr lang="mk-MK" sz="2400" b="1" dirty="0" smtClean="0">
                <a:latin typeface="Macedonian Tms" pitchFamily="18" charset="0"/>
              </a:rPr>
              <a:t/>
            </a:r>
            <a:br>
              <a:rPr lang="mk-MK" sz="2400" b="1" dirty="0" smtClean="0">
                <a:latin typeface="Macedonian Tms" pitchFamily="18" charset="0"/>
              </a:rPr>
            </a:br>
            <a:r>
              <a:rPr lang="mk-MK" sz="2400" b="1" dirty="0">
                <a:latin typeface="Macedonian Tms" pitchFamily="18" charset="0"/>
              </a:rPr>
              <a:t>-</a:t>
            </a:r>
            <a:r>
              <a:rPr lang="en-US" sz="2400" dirty="0" smtClean="0">
                <a:latin typeface="Macedonian Tms" pitchFamily="18" charset="0"/>
              </a:rPr>
              <a:t> </a:t>
            </a:r>
            <a:r>
              <a:rPr lang="en-US" sz="2400" b="1" dirty="0" err="1">
                <a:latin typeface="Macedonian Tms" pitchFamily="18" charset="0"/>
              </a:rPr>
              <a:t>na~insko</a:t>
            </a:r>
            <a:r>
              <a:rPr lang="en-US" sz="2400" b="1" dirty="0">
                <a:latin typeface="Macedonian Tms" pitchFamily="18" charset="0"/>
              </a:rPr>
              <a:t> </a:t>
            </a:r>
            <a:r>
              <a:rPr lang="en-US" sz="2400" b="1" dirty="0" err="1" smtClean="0">
                <a:latin typeface="Macedonian Tms" pitchFamily="18" charset="0"/>
              </a:rPr>
              <a:t>zna~ewe</a:t>
            </a:r>
            <a:r>
              <a:rPr lang="mk-MK" sz="2400" b="1" dirty="0" smtClean="0">
                <a:latin typeface="Macedonian Tms" pitchFamily="18" charset="0"/>
              </a:rPr>
              <a:t>: </a:t>
            </a:r>
            <a:r>
              <a:rPr lang="en-US" sz="2400" dirty="0" smtClean="0">
                <a:latin typeface="Macedonian Tms" pitchFamily="18" charset="0"/>
              </a:rPr>
              <a:t>Go </a:t>
            </a:r>
            <a:r>
              <a:rPr lang="en-US" sz="2400" dirty="0" err="1" smtClean="0">
                <a:latin typeface="Macedonian Tms" pitchFamily="18" charset="0"/>
              </a:rPr>
              <a:t>gleda</a:t>
            </a:r>
            <a:r>
              <a:rPr lang="mk-MK" sz="2400" dirty="0">
                <a:latin typeface="Macedonian Tms" pitchFamily="18" charset="0"/>
              </a:rPr>
              <a:t>ш</a:t>
            </a:r>
            <a:r>
              <a:rPr lang="en-US" sz="2400" dirty="0" smtClean="0">
                <a:latin typeface="Macedonian Tms" pitchFamily="18" charset="0"/>
              </a:rPr>
              <a:t>e </a:t>
            </a:r>
            <a:r>
              <a:rPr lang="en-US" sz="2400" b="1" dirty="0">
                <a:latin typeface="Macedonian Tms" pitchFamily="18" charset="0"/>
              </a:rPr>
              <a:t>so </a:t>
            </a:r>
            <a:r>
              <a:rPr lang="en-US" sz="2400" dirty="0" err="1">
                <a:latin typeface="Macedonian Tms" pitchFamily="18" charset="0"/>
              </a:rPr>
              <a:t>potsmev</a:t>
            </a:r>
            <a:r>
              <a:rPr lang="en-US" sz="2400" dirty="0" smtClean="0">
                <a:latin typeface="Macedonian Tms" pitchFamily="18" charset="0"/>
              </a:rPr>
              <a:t>.</a:t>
            </a:r>
            <a:r>
              <a:rPr lang="mk-MK" sz="2400" dirty="0" smtClean="0">
                <a:latin typeface="Macedonian Tms" pitchFamily="18" charset="0"/>
              </a:rPr>
              <a:t/>
            </a:r>
            <a:br>
              <a:rPr lang="mk-MK" sz="2400" dirty="0" smtClean="0">
                <a:latin typeface="Macedonian Tms" pitchFamily="18" charset="0"/>
              </a:rPr>
            </a:br>
            <a:r>
              <a:rPr lang="pl-PL" sz="2400" b="1" dirty="0"/>
              <a:t/>
            </a:r>
            <a:br>
              <a:rPr lang="pl-PL" sz="2400" b="1" dirty="0"/>
            </a:br>
            <a:r>
              <a:rPr lang="mk-MK" sz="2400" b="1" dirty="0" smtClean="0"/>
              <a:t>- </a:t>
            </a:r>
            <a:r>
              <a:rPr lang="en-US" sz="2400" b="1" dirty="0" err="1" smtClean="0">
                <a:latin typeface="Macedonian Tms" pitchFamily="18" charset="0"/>
              </a:rPr>
              <a:t>celno</a:t>
            </a:r>
            <a:r>
              <a:rPr lang="en-US" sz="2400" b="1" dirty="0" smtClean="0">
                <a:latin typeface="Macedonian Tms" pitchFamily="18" charset="0"/>
              </a:rPr>
              <a:t> </a:t>
            </a:r>
            <a:r>
              <a:rPr lang="en-US" sz="2400" b="1" dirty="0" err="1">
                <a:latin typeface="Macedonian Tms" pitchFamily="18" charset="0"/>
              </a:rPr>
              <a:t>zna~ewe</a:t>
            </a:r>
            <a:r>
              <a:rPr lang="en-US" sz="2400" b="1" dirty="0" smtClean="0">
                <a:latin typeface="Macedonian Tms" pitchFamily="18" charset="0"/>
              </a:rPr>
              <a:t>:</a:t>
            </a:r>
            <a:r>
              <a:rPr lang="en-US" sz="2400" b="1" dirty="0">
                <a:latin typeface="Macedonian Tms" pitchFamily="18" charset="0"/>
              </a:rPr>
              <a:t/>
            </a:r>
            <a:br>
              <a:rPr lang="en-US" sz="2400" b="1" dirty="0">
                <a:latin typeface="Macedonian Tms" pitchFamily="18" charset="0"/>
              </a:rPr>
            </a:br>
            <a:r>
              <a:rPr lang="en-US" sz="2400" dirty="0" err="1">
                <a:latin typeface="Macedonian Tms" pitchFamily="18" charset="0"/>
              </a:rPr>
              <a:t>Otide</a:t>
            </a:r>
            <a:r>
              <a:rPr lang="en-US" sz="2400" dirty="0">
                <a:latin typeface="Macedonian Tms" pitchFamily="18" charset="0"/>
              </a:rPr>
              <a:t> </a:t>
            </a:r>
            <a:r>
              <a:rPr lang="en-US" sz="2400" b="1" dirty="0" err="1">
                <a:latin typeface="Macedonian Tms" pitchFamily="18" charset="0"/>
              </a:rPr>
              <a:t>po</a:t>
            </a:r>
            <a:r>
              <a:rPr lang="en-US" sz="2400" b="1" dirty="0">
                <a:latin typeface="Macedonian Tms" pitchFamily="18" charset="0"/>
              </a:rPr>
              <a:t> </a:t>
            </a:r>
            <a:r>
              <a:rPr lang="en-US" sz="2400" dirty="0" err="1">
                <a:latin typeface="Macedonian Tms" pitchFamily="18" charset="0"/>
              </a:rPr>
              <a:t>pe~urki</a:t>
            </a:r>
            <a:r>
              <a:rPr lang="en-US" sz="2400" dirty="0">
                <a:latin typeface="Macedonian Tms" pitchFamily="18" charset="0"/>
              </a:rPr>
              <a:t>.</a:t>
            </a:r>
            <a:r>
              <a:rPr lang="en-US" sz="2400" b="1" dirty="0">
                <a:latin typeface="Macedonian Tms" pitchFamily="18" charset="0"/>
              </a:rPr>
              <a:t/>
            </a:r>
            <a:br>
              <a:rPr lang="en-US" sz="2400" b="1" dirty="0">
                <a:latin typeface="Macedonian Tms" pitchFamily="18" charset="0"/>
              </a:rPr>
            </a:br>
            <a:r>
              <a:rPr lang="en-US" sz="2400" dirty="0" err="1" smtClean="0">
                <a:latin typeface="Macedonian Tms" pitchFamily="18" charset="0"/>
              </a:rPr>
              <a:t>Sobira</a:t>
            </a:r>
            <a:r>
              <a:rPr lang="mk-MK" sz="2400" dirty="0" smtClean="0">
                <a:latin typeface="Macedonian Tms" pitchFamily="18" charset="0"/>
              </a:rPr>
              <a:t>ш</a:t>
            </a:r>
            <a:r>
              <a:rPr lang="en-US" sz="2400" dirty="0" smtClean="0">
                <a:latin typeface="Macedonian Tms" pitchFamily="18" charset="0"/>
              </a:rPr>
              <a:t>e </a:t>
            </a:r>
            <a:r>
              <a:rPr lang="en-US" sz="2400" dirty="0" err="1">
                <a:latin typeface="Macedonian Tms" pitchFamily="18" charset="0"/>
              </a:rPr>
              <a:t>pari</a:t>
            </a:r>
            <a:r>
              <a:rPr lang="en-US" sz="2400" dirty="0">
                <a:latin typeface="Macedonian Tms" pitchFamily="18" charset="0"/>
              </a:rPr>
              <a:t> </a:t>
            </a:r>
            <a:r>
              <a:rPr lang="en-US" sz="2400" b="1" dirty="0" err="1">
                <a:latin typeface="Macedonian Tms" pitchFamily="18" charset="0"/>
              </a:rPr>
              <a:t>za</a:t>
            </a:r>
            <a:r>
              <a:rPr lang="en-US" sz="2400" b="1" dirty="0">
                <a:latin typeface="Macedonian Tms" pitchFamily="18" charset="0"/>
              </a:rPr>
              <a:t> </a:t>
            </a:r>
            <a:r>
              <a:rPr lang="en-US" sz="2400" dirty="0" err="1">
                <a:latin typeface="Macedonian Tms" pitchFamily="18" charset="0"/>
              </a:rPr>
              <a:t>ekskurzija</a:t>
            </a:r>
            <a:r>
              <a:rPr lang="en-US" sz="2400" dirty="0" smtClean="0">
                <a:latin typeface="Macedonian Tms" pitchFamily="18" charset="0"/>
              </a:rPr>
              <a:t>.</a:t>
            </a:r>
            <a:r>
              <a:rPr lang="mk-MK" sz="2400" dirty="0" smtClean="0">
                <a:latin typeface="Macedonian Tms" pitchFamily="18" charset="0"/>
              </a:rPr>
              <a:t/>
            </a:r>
            <a:br>
              <a:rPr lang="mk-MK" sz="2400" dirty="0" smtClean="0">
                <a:latin typeface="Macedonian Tms" pitchFamily="18" charset="0"/>
              </a:rPr>
            </a:br>
            <a:r>
              <a:rPr lang="en-US" sz="2400" b="1" dirty="0">
                <a:latin typeface="Macedonian Tms" pitchFamily="18" charset="0"/>
              </a:rPr>
              <a:t/>
            </a:r>
            <a:br>
              <a:rPr lang="en-US" sz="2400" b="1" dirty="0">
                <a:latin typeface="Macedonian Tms" pitchFamily="18" charset="0"/>
              </a:rPr>
            </a:br>
            <a:r>
              <a:rPr lang="mk-MK" sz="2400" b="1" dirty="0" smtClean="0">
                <a:latin typeface="Macedonian Tms" pitchFamily="18" charset="0"/>
              </a:rPr>
              <a:t>- </a:t>
            </a:r>
            <a:r>
              <a:rPr lang="en-US" sz="2400" b="1" dirty="0" err="1" smtClean="0">
                <a:latin typeface="Macedonian Tms" pitchFamily="18" charset="0"/>
              </a:rPr>
              <a:t>prisvojno</a:t>
            </a:r>
            <a:r>
              <a:rPr lang="en-US" sz="2400" b="1" dirty="0" smtClean="0">
                <a:latin typeface="Macedonian Tms" pitchFamily="18" charset="0"/>
              </a:rPr>
              <a:t> </a:t>
            </a:r>
            <a:r>
              <a:rPr lang="en-US" sz="2400" b="1" dirty="0" err="1">
                <a:latin typeface="Macedonian Tms" pitchFamily="18" charset="0"/>
              </a:rPr>
              <a:t>zna~ewe</a:t>
            </a:r>
            <a:r>
              <a:rPr lang="en-US" sz="2400" b="1" dirty="0">
                <a:latin typeface="Macedonian Tms" pitchFamily="18" charset="0"/>
              </a:rPr>
              <a:t>:</a:t>
            </a:r>
            <a:br>
              <a:rPr lang="en-US" sz="2400" b="1" dirty="0">
                <a:latin typeface="Macedonian Tms" pitchFamily="18" charset="0"/>
              </a:rPr>
            </a:br>
            <a:r>
              <a:rPr lang="en-US" sz="2400" dirty="0" err="1">
                <a:latin typeface="Macedonian Tms" pitchFamily="18" charset="0"/>
              </a:rPr>
              <a:t>Tetratkava</a:t>
            </a:r>
            <a:r>
              <a:rPr lang="en-US" sz="2400" dirty="0">
                <a:latin typeface="Macedonian Tms" pitchFamily="18" charset="0"/>
              </a:rPr>
              <a:t> e </a:t>
            </a:r>
            <a:r>
              <a:rPr lang="en-US" sz="2400" b="1" dirty="0" err="1">
                <a:latin typeface="Macedonian Tms" pitchFamily="18" charset="0"/>
              </a:rPr>
              <a:t>na</a:t>
            </a:r>
            <a:r>
              <a:rPr lang="en-US" sz="2400" b="1" dirty="0">
                <a:latin typeface="Macedonian Tms" pitchFamily="18" charset="0"/>
              </a:rPr>
              <a:t> </a:t>
            </a:r>
            <a:r>
              <a:rPr lang="en-US" sz="2400" dirty="0" err="1">
                <a:latin typeface="Macedonian Tms" pitchFamily="18" charset="0"/>
              </a:rPr>
              <a:t>Milka</a:t>
            </a:r>
            <a:r>
              <a:rPr lang="en-US" sz="2400" dirty="0">
                <a:latin typeface="Macedonian Tms" pitchFamily="18" charset="0"/>
              </a:rPr>
              <a:t>.</a:t>
            </a:r>
            <a:r>
              <a:rPr lang="en-US" sz="2400" b="1" dirty="0">
                <a:latin typeface="Macedonian Tms" pitchFamily="18" charset="0"/>
              </a:rPr>
              <a:t/>
            </a:r>
            <a:br>
              <a:rPr lang="en-US" sz="2400" b="1" dirty="0">
                <a:latin typeface="Macedonian Tms" pitchFamily="18" charset="0"/>
              </a:rPr>
            </a:br>
            <a:r>
              <a:rPr lang="en-US" sz="2400" dirty="0" err="1">
                <a:latin typeface="Macedonian Tms" pitchFamily="18" charset="0"/>
              </a:rPr>
              <a:t>Penkalovo</a:t>
            </a:r>
            <a:r>
              <a:rPr lang="en-US" sz="2400" dirty="0">
                <a:latin typeface="Macedonian Tms" pitchFamily="18" charset="0"/>
              </a:rPr>
              <a:t> e </a:t>
            </a:r>
            <a:r>
              <a:rPr lang="en-US" sz="2400" b="1" dirty="0" err="1">
                <a:latin typeface="Macedonian Tms" pitchFamily="18" charset="0"/>
              </a:rPr>
              <a:t>od</a:t>
            </a:r>
            <a:r>
              <a:rPr lang="en-US" sz="2400" b="1" dirty="0">
                <a:latin typeface="Macedonian Tms" pitchFamily="18" charset="0"/>
              </a:rPr>
              <a:t> </a:t>
            </a:r>
            <a:r>
              <a:rPr lang="en-US" sz="2400" dirty="0">
                <a:latin typeface="Macedonian Tms" pitchFamily="18" charset="0"/>
              </a:rPr>
              <a:t>Nikola</a:t>
            </a:r>
            <a:r>
              <a:rPr lang="en-US" sz="2400" dirty="0" smtClean="0">
                <a:latin typeface="Macedonian Tms" pitchFamily="18" charset="0"/>
              </a:rPr>
              <a:t>.</a:t>
            </a:r>
            <a:r>
              <a:rPr lang="mk-MK" sz="2400" dirty="0" smtClean="0">
                <a:latin typeface="Macedonian Tms" pitchFamily="18" charset="0"/>
              </a:rPr>
              <a:t/>
            </a:r>
            <a:br>
              <a:rPr lang="mk-MK" sz="2400" dirty="0" smtClean="0">
                <a:latin typeface="Macedonian Tms" pitchFamily="18" charset="0"/>
              </a:rPr>
            </a:br>
            <a:r>
              <a:rPr lang="en-US" sz="2400" b="1" dirty="0">
                <a:latin typeface="Macedonian Tms" pitchFamily="18" charset="0"/>
              </a:rPr>
              <a:t/>
            </a:r>
            <a:br>
              <a:rPr lang="en-US" sz="2400" b="1" dirty="0">
                <a:latin typeface="Macedonian Tms" pitchFamily="18" charset="0"/>
              </a:rPr>
            </a:br>
            <a:r>
              <a:rPr lang="mk-MK" sz="2400" b="1" dirty="0" smtClean="0">
                <a:latin typeface="Macedonian Tms" pitchFamily="18" charset="0"/>
              </a:rPr>
              <a:t>-</a:t>
            </a:r>
            <a:r>
              <a:rPr lang="en-US" sz="2400" dirty="0" smtClean="0">
                <a:latin typeface="Macedonian Tms" pitchFamily="18" charset="0"/>
              </a:rPr>
              <a:t> </a:t>
            </a:r>
            <a:r>
              <a:rPr lang="en-US" sz="2400" b="1" dirty="0" err="1">
                <a:latin typeface="Macedonian Tms" pitchFamily="18" charset="0"/>
              </a:rPr>
              <a:t>pri~insko</a:t>
            </a:r>
            <a:r>
              <a:rPr lang="en-US" sz="2400" b="1" dirty="0">
                <a:latin typeface="Macedonian Tms" pitchFamily="18" charset="0"/>
              </a:rPr>
              <a:t> </a:t>
            </a:r>
            <a:r>
              <a:rPr lang="en-US" sz="2400" b="1" dirty="0" err="1">
                <a:latin typeface="Macedonian Tms" pitchFamily="18" charset="0"/>
              </a:rPr>
              <a:t>zna~ewe</a:t>
            </a:r>
            <a:r>
              <a:rPr lang="en-US" sz="2400" b="1" dirty="0">
                <a:latin typeface="Macedonian Tms" pitchFamily="18" charset="0"/>
              </a:rPr>
              <a:t>:</a:t>
            </a:r>
            <a:br>
              <a:rPr lang="en-US" sz="2400" b="1" dirty="0">
                <a:latin typeface="Macedonian Tms" pitchFamily="18" charset="0"/>
              </a:rPr>
            </a:br>
            <a:r>
              <a:rPr lang="en-US" sz="2400" dirty="0" err="1">
                <a:latin typeface="Macedonian Tms" pitchFamily="18" charset="0"/>
              </a:rPr>
              <a:t>Pocrvene</a:t>
            </a:r>
            <a:r>
              <a:rPr lang="en-US" sz="2400" dirty="0">
                <a:latin typeface="Macedonian Tms" pitchFamily="18" charset="0"/>
              </a:rPr>
              <a:t> </a:t>
            </a:r>
            <a:r>
              <a:rPr lang="en-US" sz="2400" b="1" dirty="0" err="1">
                <a:latin typeface="Macedonian Tms" pitchFamily="18" charset="0"/>
              </a:rPr>
              <a:t>od</a:t>
            </a:r>
            <a:r>
              <a:rPr lang="en-US" sz="2400" b="1" dirty="0">
                <a:latin typeface="Macedonian Tms" pitchFamily="18" charset="0"/>
              </a:rPr>
              <a:t> </a:t>
            </a:r>
            <a:r>
              <a:rPr lang="en-US" sz="2400" dirty="0" err="1">
                <a:latin typeface="Macedonian Tms" pitchFamily="18" charset="0"/>
              </a:rPr>
              <a:t>sram</a:t>
            </a:r>
            <a:r>
              <a:rPr lang="en-US" sz="2400" dirty="0">
                <a:latin typeface="Macedonian Tms" pitchFamily="18" charset="0"/>
              </a:rPr>
              <a:t>.</a:t>
            </a:r>
            <a:r>
              <a:rPr lang="en-US" sz="2400" b="1" dirty="0">
                <a:latin typeface="Macedonian Tms" pitchFamily="18" charset="0"/>
              </a:rPr>
              <a:t/>
            </a:r>
            <a:br>
              <a:rPr lang="en-US" sz="2400" b="1" dirty="0">
                <a:latin typeface="Macedonian Tms" pitchFamily="18" charset="0"/>
              </a:rPr>
            </a:br>
            <a:r>
              <a:rPr lang="en-US" sz="2400" dirty="0" err="1">
                <a:latin typeface="Macedonian Tms" pitchFamily="18" charset="0"/>
              </a:rPr>
              <a:t>Treperi</a:t>
            </a:r>
            <a:r>
              <a:rPr lang="en-US" sz="2400" dirty="0">
                <a:latin typeface="Macedonian Tms" pitchFamily="18" charset="0"/>
              </a:rPr>
              <a:t> </a:t>
            </a:r>
            <a:r>
              <a:rPr lang="en-US" sz="2400" b="1" dirty="0" err="1">
                <a:latin typeface="Macedonian Tms" pitchFamily="18" charset="0"/>
              </a:rPr>
              <a:t>od</a:t>
            </a:r>
            <a:r>
              <a:rPr lang="en-US" sz="2400" b="1" dirty="0">
                <a:latin typeface="Macedonian Tms" pitchFamily="18" charset="0"/>
              </a:rPr>
              <a:t> </a:t>
            </a:r>
            <a:r>
              <a:rPr lang="en-US" sz="2400" dirty="0" err="1">
                <a:latin typeface="Macedonian Tms" pitchFamily="18" charset="0"/>
              </a:rPr>
              <a:t>strav</a:t>
            </a:r>
            <a:r>
              <a:rPr lang="en-US" sz="2400" dirty="0">
                <a:latin typeface="Macedonian Tms" pitchFamily="18" charset="0"/>
              </a:rPr>
              <a:t>.</a:t>
            </a:r>
            <a:endParaRPr lang="mk-MK"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r>
              <a:rPr lang="en-US" sz="4000" b="1" dirty="0" err="1">
                <a:latin typeface="Macedonian Tms" pitchFamily="18" charset="0"/>
              </a:rPr>
              <a:t>Spored</a:t>
            </a:r>
            <a:r>
              <a:rPr lang="en-US" sz="4000" b="1" dirty="0">
                <a:latin typeface="Macedonian Tms" pitchFamily="18" charset="0"/>
              </a:rPr>
              <a:t> </a:t>
            </a:r>
            <a:r>
              <a:rPr lang="en-US" sz="4000" b="1" dirty="0" err="1">
                <a:latin typeface="Macedonian Tms" pitchFamily="18" charset="0"/>
              </a:rPr>
              <a:t>sostavot</a:t>
            </a:r>
            <a:r>
              <a:rPr lang="en-US" sz="4000" b="1" dirty="0">
                <a:latin typeface="Macedonian Tms" pitchFamily="18" charset="0"/>
              </a:rPr>
              <a:t> </a:t>
            </a:r>
            <a:r>
              <a:rPr lang="en-US" sz="4000" b="1" dirty="0" err="1">
                <a:latin typeface="Macedonian Tms" pitchFamily="18" charset="0"/>
              </a:rPr>
              <a:t>ima</a:t>
            </a:r>
            <a:r>
              <a:rPr lang="en-US" sz="4000" b="1" dirty="0">
                <a:latin typeface="Macedonian Tms" pitchFamily="18" charset="0"/>
              </a:rPr>
              <a:t> </a:t>
            </a:r>
            <a:r>
              <a:rPr lang="en-US" sz="4000" b="1" dirty="0" err="1">
                <a:latin typeface="Macedonian Tms" pitchFamily="18" charset="0"/>
              </a:rPr>
              <a:t>dva</a:t>
            </a:r>
            <a:r>
              <a:rPr lang="en-US" sz="4000" b="1" dirty="0">
                <a:latin typeface="Macedonian Tms" pitchFamily="18" charset="0"/>
              </a:rPr>
              <a:t> </a:t>
            </a:r>
            <a:r>
              <a:rPr lang="en-US" sz="4000" b="1" dirty="0" err="1">
                <a:latin typeface="Macedonian Tms" pitchFamily="18" charset="0"/>
              </a:rPr>
              <a:t>vida</a:t>
            </a:r>
            <a:r>
              <a:rPr lang="en-US" sz="4000" b="1" dirty="0">
                <a:latin typeface="Macedonian Tms" pitchFamily="18" charset="0"/>
              </a:rPr>
              <a:t> </a:t>
            </a:r>
            <a:r>
              <a:rPr lang="en-US" sz="4000" b="1" dirty="0" err="1">
                <a:latin typeface="Macedonian Tms" pitchFamily="18" charset="0"/>
              </a:rPr>
              <a:t>predlozi</a:t>
            </a:r>
            <a:r>
              <a:rPr lang="en-US" sz="4000" b="1" dirty="0">
                <a:latin typeface="Macedonian Tms" pitchFamily="18" charset="0"/>
              </a:rPr>
              <a:t>:</a:t>
            </a:r>
            <a:r>
              <a:rPr lang="en-US" sz="4000" dirty="0">
                <a:latin typeface="Macedonian Tms" pitchFamily="18" charset="0"/>
              </a:rPr>
              <a:t/>
            </a:r>
            <a:br>
              <a:rPr lang="en-US" sz="4000" dirty="0">
                <a:latin typeface="Macedonian Tms" pitchFamily="18" charset="0"/>
              </a:rPr>
            </a:br>
            <a:r>
              <a:rPr lang="pl-PL" sz="4000" dirty="0"/>
              <a:t>a) </a:t>
            </a:r>
            <a:r>
              <a:rPr lang="mk-MK" sz="4000" b="1" dirty="0" smtClean="0"/>
              <a:t>прости</a:t>
            </a:r>
            <a:r>
              <a:rPr lang="pl-PL" sz="4000" b="1" dirty="0" smtClean="0"/>
              <a:t>: </a:t>
            </a:r>
            <a:r>
              <a:rPr lang="mk-MK" sz="4000" b="1" dirty="0" smtClean="0"/>
              <a:t>в</a:t>
            </a:r>
            <a:r>
              <a:rPr lang="pl-PL" sz="4000" b="1" dirty="0" smtClean="0"/>
              <a:t>, </a:t>
            </a:r>
            <a:r>
              <a:rPr lang="mk-MK" sz="4000" b="1" dirty="0" smtClean="0"/>
              <a:t>во</a:t>
            </a:r>
            <a:r>
              <a:rPr lang="pl-PL" sz="4000" b="1" dirty="0" smtClean="0"/>
              <a:t>, </a:t>
            </a:r>
            <a:r>
              <a:rPr lang="mk-MK" sz="4000" b="1" dirty="0" smtClean="0"/>
              <a:t>на</a:t>
            </a:r>
            <a:r>
              <a:rPr lang="pl-PL" sz="4000" b="1" dirty="0" smtClean="0"/>
              <a:t>, </a:t>
            </a:r>
            <a:r>
              <a:rPr lang="mk-MK" sz="4000" b="1" dirty="0" smtClean="0"/>
              <a:t>за</a:t>
            </a:r>
            <a:r>
              <a:rPr lang="pl-PL" sz="4000" b="1" dirty="0" smtClean="0"/>
              <a:t>, </a:t>
            </a:r>
            <a:r>
              <a:rPr lang="mk-MK" sz="4000" b="1" dirty="0" smtClean="0"/>
              <a:t>од</a:t>
            </a:r>
            <a:r>
              <a:rPr lang="pl-PL" sz="4000" b="1" dirty="0" smtClean="0"/>
              <a:t>, </a:t>
            </a:r>
            <a:r>
              <a:rPr lang="mk-MK" sz="4000" b="1" dirty="0" smtClean="0"/>
              <a:t>до</a:t>
            </a:r>
            <a:r>
              <a:rPr lang="pl-PL" sz="4000" b="1" dirty="0" smtClean="0"/>
              <a:t>, </a:t>
            </a:r>
            <a:r>
              <a:rPr lang="mk-MK" sz="4000" b="1" dirty="0" smtClean="0"/>
              <a:t>со</a:t>
            </a:r>
            <a:r>
              <a:rPr lang="pl-PL" sz="4000" b="1" dirty="0" smtClean="0"/>
              <a:t>, </a:t>
            </a:r>
            <a:r>
              <a:rPr lang="mk-MK" sz="4000" b="1" dirty="0" smtClean="0"/>
              <a:t>без</a:t>
            </a:r>
            <a:r>
              <a:rPr lang="pl-PL" sz="4000" b="1" dirty="0" smtClean="0"/>
              <a:t>, </a:t>
            </a:r>
            <a:r>
              <a:rPr lang="mk-MK" sz="4000" b="1" dirty="0" smtClean="0"/>
              <a:t>над</a:t>
            </a:r>
            <a:r>
              <a:rPr lang="pl-PL" sz="4000" b="1" dirty="0" smtClean="0"/>
              <a:t>, </a:t>
            </a:r>
            <a:r>
              <a:rPr lang="mk-MK" sz="4000" b="1" dirty="0" smtClean="0"/>
              <a:t>зад</a:t>
            </a:r>
            <a:r>
              <a:rPr lang="pl-PL" sz="4000" b="1" dirty="0" smtClean="0"/>
              <a:t>, </a:t>
            </a:r>
            <a:r>
              <a:rPr lang="mk-MK" sz="4000" b="1" dirty="0" smtClean="0"/>
              <a:t>пред</a:t>
            </a:r>
            <a:r>
              <a:rPr lang="pl-PL" sz="4000" b="1" dirty="0" smtClean="0"/>
              <a:t>, </a:t>
            </a:r>
            <a:r>
              <a:rPr lang="mk-MK" sz="4000" b="1" dirty="0" smtClean="0"/>
              <a:t>кон</a:t>
            </a:r>
            <a:r>
              <a:rPr lang="pl-PL" sz="4000" b="1" dirty="0" smtClean="0"/>
              <a:t>, </a:t>
            </a:r>
            <a:r>
              <a:rPr lang="mk-MK" sz="4000" b="1" dirty="0" smtClean="0"/>
              <a:t>по</a:t>
            </a:r>
            <a:r>
              <a:rPr lang="pl-PL" sz="4000" b="1" dirty="0" smtClean="0"/>
              <a:t>,</a:t>
            </a:r>
            <a:r>
              <a:rPr lang="pl-PL" sz="4000" b="1" dirty="0"/>
              <a:t/>
            </a:r>
            <a:br>
              <a:rPr lang="pl-PL" sz="4000" b="1" dirty="0"/>
            </a:br>
            <a:r>
              <a:rPr lang="en-US" sz="4000" b="1" dirty="0" err="1">
                <a:latin typeface="Macedonian Tms" pitchFamily="18" charset="0"/>
              </a:rPr>
              <a:t>niz</a:t>
            </a:r>
            <a:r>
              <a:rPr lang="en-US" sz="4000" b="1" dirty="0">
                <a:latin typeface="Macedonian Tms" pitchFamily="18" charset="0"/>
              </a:rPr>
              <a:t> </a:t>
            </a:r>
            <a:r>
              <a:rPr lang="en-US" sz="4000" b="1" dirty="0" err="1">
                <a:latin typeface="Macedonian Tms" pitchFamily="18" charset="0"/>
              </a:rPr>
              <a:t>i</a:t>
            </a:r>
            <a:r>
              <a:rPr lang="en-US" sz="4000" b="1" dirty="0">
                <a:latin typeface="Macedonian Tms" pitchFamily="18" charset="0"/>
              </a:rPr>
              <a:t> dr.</a:t>
            </a:r>
            <a:r>
              <a:rPr lang="en-US" sz="4000" dirty="0">
                <a:latin typeface="Macedonian Tms" pitchFamily="18" charset="0"/>
              </a:rPr>
              <a:t/>
            </a:r>
            <a:br>
              <a:rPr lang="en-US" sz="4000" dirty="0">
                <a:latin typeface="Macedonian Tms" pitchFamily="18" charset="0"/>
              </a:rPr>
            </a:br>
            <a:r>
              <a:rPr lang="pl-PL" sz="4000" dirty="0"/>
              <a:t>b) </a:t>
            </a:r>
            <a:r>
              <a:rPr lang="mk-MK" sz="4000" b="1" dirty="0" smtClean="0"/>
              <a:t>сложени</a:t>
            </a:r>
            <a:r>
              <a:rPr lang="pl-PL" sz="4000" b="1" dirty="0" smtClean="0"/>
              <a:t>: </a:t>
            </a:r>
            <a:r>
              <a:rPr lang="mk-MK" sz="4000" b="1" dirty="0" smtClean="0"/>
              <a:t>покрај</a:t>
            </a:r>
            <a:r>
              <a:rPr lang="pl-PL" sz="4000" b="1" dirty="0" smtClean="0"/>
              <a:t>, </a:t>
            </a:r>
            <a:r>
              <a:rPr lang="mk-MK" sz="4000" b="1" dirty="0" smtClean="0"/>
              <a:t>накај</a:t>
            </a:r>
            <a:r>
              <a:rPr lang="pl-PL" sz="4000" b="1" dirty="0" smtClean="0"/>
              <a:t>, </a:t>
            </a:r>
            <a:r>
              <a:rPr lang="mk-MK" sz="4000" b="1" dirty="0" smtClean="0"/>
              <a:t>откај</a:t>
            </a:r>
            <a:r>
              <a:rPr lang="pl-PL" sz="4000" b="1" dirty="0" smtClean="0"/>
              <a:t>, </a:t>
            </a:r>
            <a:r>
              <a:rPr lang="mk-MK" sz="4000" b="1" dirty="0" smtClean="0"/>
              <a:t>помеѓу</a:t>
            </a:r>
            <a:r>
              <a:rPr lang="pl-PL" sz="4000" b="1" dirty="0" smtClean="0"/>
              <a:t>, </a:t>
            </a:r>
            <a:r>
              <a:rPr lang="mk-MK" sz="4000" b="1" dirty="0" smtClean="0"/>
              <a:t>поради</a:t>
            </a:r>
            <a:r>
              <a:rPr lang="pl-PL" sz="4000" b="1" dirty="0" smtClean="0"/>
              <a:t>, </a:t>
            </a:r>
            <a:r>
              <a:rPr lang="mk-MK" sz="4000" b="1" dirty="0" smtClean="0"/>
              <a:t>заради</a:t>
            </a:r>
            <a:r>
              <a:rPr lang="pl-PL" sz="4000" b="1" dirty="0" smtClean="0"/>
              <a:t>,</a:t>
            </a:r>
            <a:r>
              <a:rPr lang="pl-PL" sz="4000" b="1" dirty="0"/>
              <a:t/>
            </a:r>
            <a:br>
              <a:rPr lang="pl-PL" sz="4000" b="1" dirty="0"/>
            </a:br>
            <a:r>
              <a:rPr lang="en-US" sz="4000" b="1" dirty="0" err="1">
                <a:latin typeface="Macedonian Tms" pitchFamily="18" charset="0"/>
              </a:rPr>
              <a:t>nasproti</a:t>
            </a:r>
            <a:r>
              <a:rPr lang="en-US" sz="4000" b="1" dirty="0">
                <a:latin typeface="Macedonian Tms" pitchFamily="18" charset="0"/>
              </a:rPr>
              <a:t> </a:t>
            </a:r>
            <a:r>
              <a:rPr lang="en-US" sz="4000" b="1" dirty="0" err="1">
                <a:latin typeface="Macedonian Tms" pitchFamily="18" charset="0"/>
              </a:rPr>
              <a:t>i</a:t>
            </a:r>
            <a:r>
              <a:rPr lang="en-US" sz="4000" b="1" dirty="0">
                <a:latin typeface="Macedonian Tms" pitchFamily="18" charset="0"/>
              </a:rPr>
              <a:t> dr.</a:t>
            </a:r>
            <a:endParaRPr lang="mk-MK"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rmAutofit fontScale="90000"/>
          </a:bodyPr>
          <a:lstStyle/>
          <a:p>
            <a:pPr fontAlgn="base"/>
            <a:r>
              <a:rPr lang="ru-RU" sz="2700" b="1" dirty="0" smtClean="0"/>
              <a:t/>
            </a:r>
            <a:br>
              <a:rPr lang="ru-RU" sz="2700" b="1" dirty="0" smtClean="0"/>
            </a:br>
            <a:r>
              <a:rPr lang="ru-RU" sz="2700" b="1" dirty="0"/>
              <a:t/>
            </a:r>
            <a:br>
              <a:rPr lang="ru-RU" sz="2700" b="1" dirty="0"/>
            </a:br>
            <a:r>
              <a:rPr lang="ru-RU" sz="2700" b="1" dirty="0" smtClean="0"/>
              <a:t/>
            </a:r>
            <a:br>
              <a:rPr lang="ru-RU" sz="2700" b="1" dirty="0" smtClean="0"/>
            </a:br>
            <a:r>
              <a:rPr lang="ru-RU" sz="2700" b="1" dirty="0" smtClean="0"/>
              <a:t>Забелешка</a:t>
            </a:r>
            <a:r>
              <a:rPr lang="ru-RU" sz="2700" b="1" dirty="0"/>
              <a:t/>
            </a:r>
            <a:br>
              <a:rPr lang="ru-RU" sz="2700" b="1" dirty="0"/>
            </a:br>
            <a:r>
              <a:rPr lang="ru-RU" sz="2700" dirty="0"/>
              <a:t> </a:t>
            </a:r>
            <a:br>
              <a:rPr lang="ru-RU" sz="2700" dirty="0"/>
            </a:br>
            <a:r>
              <a:rPr lang="ru-RU" sz="2700" dirty="0"/>
              <a:t>Често се греши при употребата на предлогот ПО, односно наместо ПО погрешно се употребува прилогот за време ПОСЛЕ. За да се избегне грешката наједноставно е на местото од ПО да се обидеме да го употребиме ПОТОА кој е синоним на ПОСЛЕ. Ако соодветствува, тогаш може да го употребиме ПОСЛЕ, ако не, тогаш стои ПО.</a:t>
            </a:r>
            <a:br>
              <a:rPr lang="ru-RU" sz="2700" dirty="0"/>
            </a:br>
            <a:r>
              <a:rPr lang="ru-RU" sz="2700" dirty="0"/>
              <a:t>На пр.:</a:t>
            </a:r>
            <a:br>
              <a:rPr lang="ru-RU" sz="2700" dirty="0"/>
            </a:br>
            <a:r>
              <a:rPr lang="ru-RU" sz="2700" dirty="0"/>
              <a:t>Неправилно: После Втората светска војна… (Ако можеме да го замениме со ПОТОА зборот ПОСЛЕ е правилно употребен. Но, во овој случај не можеме што значи дека тука стои предлогот ПО.)</a:t>
            </a:r>
            <a:br>
              <a:rPr lang="ru-RU" sz="2700" dirty="0"/>
            </a:br>
            <a:r>
              <a:rPr lang="ru-RU" sz="2700" dirty="0"/>
              <a:t>Правилно: По Втората светска војна…</a:t>
            </a:r>
            <a:r>
              <a:rPr lang="ru-RU" dirty="0"/>
              <a:t/>
            </a:r>
            <a:br>
              <a:rPr lang="ru-RU" dirty="0"/>
            </a:br>
            <a:r>
              <a:rPr lang="ru-RU" dirty="0"/>
              <a:t> </a:t>
            </a:r>
            <a:br>
              <a:rPr lang="ru-RU" dirty="0"/>
            </a:br>
            <a:r>
              <a:rPr lang="ru-RU" dirty="0" smtClean="0"/>
              <a:t/>
            </a:r>
            <a:br>
              <a:rPr lang="ru-RU" dirty="0" smtClean="0"/>
            </a:br>
            <a:endParaRPr lang="mk-MK"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93</Words>
  <Application>Microsoft Office PowerPoint</Application>
  <PresentationFormat>On-screen Show (4:3)</PresentationFormat>
  <Paragraphs>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ПРЕДЛОЗИ                                                                 проф. Наташа Младеновска-Лазаревска    </vt:lpstr>
      <vt:lpstr>Slide 2</vt:lpstr>
      <vt:lpstr> Поим: Предлозите спаѓаат во групата на неменливи зборови.  Зборовите: низ, над, зад, покрај, кон, во, на, од, под  и пред искажуваат различни односи на предметите и суштествата во однос на куќата.  Izrazeni vo re~enicata tie odnosi bi izgledale vaka: -Niz oxakot na kuќata izleguva gust, crn ~ad. -Nad kuќniot pokriv letaat ptici. -Zad kuќata ima visoko drvo -Скалата е исправена покрај куќата. - @enata odi kon kuќata. - Vo kuќata nema nikoj. - ^i~koto izleguva od kuќata. - Pred kuќata ima masi~ka. - Na masi~kata ima kniga, a pod masi~kata - male~ka topka. </vt:lpstr>
      <vt:lpstr>Zborovite so koi se iska`uvaat razli~ni odnosi meѓu именските зборови, како и меѓу глаголот и неговите дополнувања se vikaat predlozi.</vt:lpstr>
      <vt:lpstr>без, в, во, врз, до, за, зад, заради, како, кон, крај, место, на, над, наместо, наспроти, низ, од, околу, освен, по, под, покрај, пред, при, против, според, спроти, спрема, со</vt:lpstr>
      <vt:lpstr> Скоро сите предлози во македонскиот јазик имаат просторно значење. Од тоа просторно значење се развиваат и други значења.   Значењата на предлозите може да се согледаат кога тие ќе се поврзат со именките.   Вистинското значење на предлозите се открива само во составот на реченицата.  Ќе дојдам на пролет. (време)  Црташе со молив. (средство)  Книгата е на Маре. (присвојно)  Одиме со брзање.(начин)  </vt:lpstr>
      <vt:lpstr>-vremensko zna~ewe: Vo sredata u~iliшteto ne raboteшe.   - na~insko zna~ewe: Go gledaшe so potsmev.  - celno zna~ewe: Otide po pe~urki. Sobiraшe pari za ekskurzija.  - prisvojno zna~ewe: Tetratkava e na Milka. Penkalovo e od Nikola.  - pri~insko zna~ewe: Pocrvene od sram. Treperi od strav.</vt:lpstr>
      <vt:lpstr>Spored sostavot ima dva vida predlozi: a) прости: в, во, на, за, од, до, со, без, над, зад, пред, кон, по, niz i dr. b) сложени: покрај, накај, откај, помеѓу, поради, заради, nasproti i dr.</vt:lpstr>
      <vt:lpstr>   Забелешка   Често се греши при употребата на предлогот ПО, односно наместо ПО погрешно се употребува прилогот за време ПОСЛЕ. За да се избегне грешката наједноставно е на местото од ПО да се обидеме да го употребиме ПОТОА кој е синоним на ПОСЛЕ. Ако соодветствува, тогаш може да го употребиме ПОСЛЕ, ако не, тогаш стои ПО. На пр.: Неправилно: После Втората светска војна… (Ако можеме да го замениме со ПОТОА зборот ПОСЛЕ е правилно употребен. Но, во овој случај не можеме што значи дека тука стои предлогот ПО.) Правилно: По Втората светска војна…    </vt:lpstr>
      <vt:lpstr>Домашна задача:    Дополни ги следниве реченици со предлозите што одговараат.  а) Тргнавме _____излет _____ Матка.  б) Човекот лежеше _________ дрвото.   в) _______мене _____ клупата седи Коле.   г) Тој падна  _____ дрвото .  д) Се откажа _____ пушењето.   ѓ) ______ тебе ме казнија.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ПРЕДЛОЗИ                                                                 проф. Наташа Младеновска-Лазаревска</dc:title>
  <dc:creator>User</dc:creator>
  <cp:lastModifiedBy>User</cp:lastModifiedBy>
  <cp:revision>17</cp:revision>
  <dcterms:created xsi:type="dcterms:W3CDTF">2020-03-23T18:31:17Z</dcterms:created>
  <dcterms:modified xsi:type="dcterms:W3CDTF">2020-03-23T19:54:42Z</dcterms:modified>
</cp:coreProperties>
</file>