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2" r:id="rId5"/>
    <p:sldId id="288" r:id="rId6"/>
    <p:sldId id="261" r:id="rId7"/>
    <p:sldId id="289" r:id="rId8"/>
    <p:sldId id="264" r:id="rId9"/>
    <p:sldId id="265" r:id="rId10"/>
    <p:sldId id="290" r:id="rId11"/>
    <p:sldId id="266" r:id="rId12"/>
    <p:sldId id="291" r:id="rId13"/>
    <p:sldId id="270" r:id="rId14"/>
    <p:sldId id="271" r:id="rId15"/>
    <p:sldId id="272" r:id="rId16"/>
    <p:sldId id="292" r:id="rId17"/>
    <p:sldId id="273" r:id="rId18"/>
    <p:sldId id="274" r:id="rId19"/>
    <p:sldId id="275" r:id="rId20"/>
    <p:sldId id="293" r:id="rId21"/>
    <p:sldId id="276" r:id="rId22"/>
    <p:sldId id="277" r:id="rId23"/>
    <p:sldId id="278" r:id="rId24"/>
    <p:sldId id="280" r:id="rId25"/>
    <p:sldId id="294" r:id="rId26"/>
    <p:sldId id="284" r:id="rId27"/>
    <p:sldId id="285" r:id="rId28"/>
    <p:sldId id="286" r:id="rId29"/>
    <p:sldId id="287" r:id="rId30"/>
    <p:sldId id="295" r:id="rId31"/>
    <p:sldId id="296" r:id="rId32"/>
    <p:sldId id="297" r:id="rId33"/>
    <p:sldId id="298" r:id="rId34"/>
    <p:sldId id="299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CC33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91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2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7DFD07C1-33FE-4ED8-BFCD-F3BE642DB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AB151-100E-4A68-A6C7-CF3C4274B4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6F3EB-9B3B-4726-830E-045F4AD71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AFC09-6E0A-431A-8F98-556893DA7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38CFA-29A2-4F1F-BEFE-4AA4477C7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F1101-84FB-4438-ABD7-6D2BA0227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E688D-8B0E-497E-9F75-1B1817A18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58CD5-1F93-4F89-B571-E1A3CFAF8A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3B119-0AF7-48D3-9C89-E2DD21869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BBF72-EC65-4F82-8098-001418480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mk-M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B81AD-FED4-496D-BB32-EBCBDB621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hlin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hlin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hlink"/>
                </a:solidFill>
                <a:latin typeface="+mn-lt"/>
              </a:defRPr>
            </a:lvl1pPr>
          </a:lstStyle>
          <a:p>
            <a:pPr>
              <a:defRPr/>
            </a:pPr>
            <a:fld id="{E676D199-66F6-40AC-A87F-A340CC1A1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hlink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hlink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hlink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hlink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hlink"/>
          </a:solidFill>
          <a:latin typeface="+mn-lt"/>
        </a:defRPr>
      </a:lvl9pPr>
    </p:bodyStyle>
    <p:otherStyle>
      <a:defPPr>
        <a:defRPr lang="mk-M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6" Type="http://schemas.openxmlformats.org/officeDocument/2006/relationships/image" Target="../media/image20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6" Type="http://schemas.openxmlformats.org/officeDocument/2006/relationships/image" Target="../media/image2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5" Type="http://schemas.openxmlformats.org/officeDocument/2006/relationships/image" Target="../media/image20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audio19.wav"/><Relationship Id="rId1" Type="http://schemas.openxmlformats.org/officeDocument/2006/relationships/tags" Target="../tags/tag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0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1.wav"/><Relationship Id="rId6" Type="http://schemas.openxmlformats.org/officeDocument/2006/relationships/image" Target="../media/image20.pn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2.wav"/><Relationship Id="rId6" Type="http://schemas.openxmlformats.org/officeDocument/2006/relationships/image" Target="../media/image20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png"/><Relationship Id="rId7" Type="http://schemas.openxmlformats.org/officeDocument/2006/relationships/image" Target="../media/image6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3.wav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4.wav"/><Relationship Id="rId6" Type="http://schemas.openxmlformats.org/officeDocument/2006/relationships/image" Target="../media/image20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5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6.wav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7.wav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8.wav"/><Relationship Id="rId6" Type="http://schemas.openxmlformats.org/officeDocument/2006/relationships/image" Target="../media/image20.png"/><Relationship Id="rId5" Type="http://schemas.openxmlformats.org/officeDocument/2006/relationships/image" Target="../media/image76.jpeg"/><Relationship Id="rId4" Type="http://schemas.openxmlformats.org/officeDocument/2006/relationships/image" Target="../media/image7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9.wav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0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1.wav"/><Relationship Id="rId5" Type="http://schemas.openxmlformats.org/officeDocument/2006/relationships/image" Target="../media/image20.png"/><Relationship Id="rId4" Type="http://schemas.openxmlformats.org/officeDocument/2006/relationships/image" Target="../media/image7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2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3.wav"/><Relationship Id="rId6" Type="http://schemas.openxmlformats.org/officeDocument/2006/relationships/image" Target="../media/image20.pn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5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5" Type="http://schemas.openxmlformats.org/officeDocument/2006/relationships/image" Target="../media/image20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6" Type="http://schemas.openxmlformats.org/officeDocument/2006/relationships/image" Target="../media/image2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ww2-1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914400" y="5105400"/>
            <a:ext cx="76057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k-MK" sz="3600" b="1" dirty="0">
                <a:solidFill>
                  <a:srgbClr val="FFFF00"/>
                </a:solidFill>
                <a:latin typeface="+mn-lt"/>
              </a:rPr>
              <a:t>МЕЃУНАРОДНИТЕ ОДНОСИ ПО </a:t>
            </a:r>
          </a:p>
          <a:p>
            <a:pPr algn="ctr">
              <a:defRPr/>
            </a:pPr>
            <a:r>
              <a:rPr lang="mk-MK" sz="3600" b="1" dirty="0">
                <a:solidFill>
                  <a:srgbClr val="FFFF00"/>
                </a:solidFill>
                <a:latin typeface="+mn-lt"/>
              </a:rPr>
              <a:t>ВТОРАТА СВЕТСКА ВОЈНА</a:t>
            </a:r>
            <a:endParaRPr lang="en-US" sz="36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60375" y="179388"/>
            <a:ext cx="8407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mk-MK" sz="3600" b="1" dirty="0">
                <a:solidFill>
                  <a:srgbClr val="FFFF00"/>
                </a:solidFill>
                <a:latin typeface="Macedonian Helv" pitchFamily="34" charset="0"/>
              </a:rPr>
              <a:t>О.У „Св.Климент Охридски“ Битола</a:t>
            </a:r>
            <a:endParaRPr lang="en-US" sz="3600" b="1" dirty="0">
              <a:solidFill>
                <a:srgbClr val="FFFF00"/>
              </a:solidFill>
              <a:latin typeface="Macedonian Helv" pitchFamily="34" charset="0"/>
            </a:endParaRPr>
          </a:p>
        </p:txBody>
      </p:sp>
      <p:pic>
        <p:nvPicPr>
          <p:cNvPr id="6" name="~PP2883.WAV">
            <a:hlinkClick r:id="" action="ppaction://media"/>
          </p:cNvPr>
          <p:cNvPicPr>
            <a:picLocks noRot="1" noChangeAspect="1"/>
          </p:cNvPicPr>
          <p:nvPr>
            <a:wavAudioFile r:embed="rId2" name="~PP2883.WAV"/>
          </p:nvPr>
        </p:nvPicPr>
        <p:blipFill>
          <a:blip r:embed="rId5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74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00"/>
                            </p:stCondLst>
                            <p:childTnLst>
                              <p:par>
                                <p:cTn id="18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6148" grpId="0"/>
      <p:bldP spid="614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7772400" cy="5105400"/>
          </a:xfrm>
        </p:spPr>
        <p:txBody>
          <a:bodyPr/>
          <a:lstStyle/>
          <a:p>
            <a:pPr>
              <a:buFontTx/>
              <a:buNone/>
            </a:pPr>
            <a:r>
              <a:rPr lang="mk-MK" smtClean="0">
                <a:solidFill>
                  <a:srgbClr val="FFFF00"/>
                </a:solidFill>
              </a:rPr>
              <a:t>                    МАРШАЛОВИОТ ПЛАН</a:t>
            </a:r>
          </a:p>
          <a:p>
            <a:pPr>
              <a:buFontTx/>
              <a:buNone/>
            </a:pPr>
            <a:endParaRPr lang="mk-MK" smtClean="0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mk-MK" smtClean="0">
                <a:solidFill>
                  <a:srgbClr val="FFFF00"/>
                </a:solidFill>
              </a:rPr>
              <a:t>   Доктрината на државниот секретар и генерал Џорџ Маршал за американската политика кон разрушена Европа, САД ја прифатил како своја официјална политика кон Европа.</a:t>
            </a:r>
            <a:r>
              <a:rPr lang="ru-RU" smtClean="0"/>
              <a:t> </a:t>
            </a:r>
            <a:r>
              <a:rPr lang="ru-RU" smtClean="0">
                <a:solidFill>
                  <a:srgbClr val="FFFF00"/>
                </a:solidFill>
              </a:rPr>
              <a:t>Со планот САД обезбедиле финансиска поддршка во износ од 13 милијарди долари за инфраструктурен и индустриски развој на неколку држави од Европа, надополнета со експертска и образовна помош.</a:t>
            </a:r>
            <a:endParaRPr lang="mk-MK" i="1" smtClean="0">
              <a:solidFill>
                <a:srgbClr val="FFFF00"/>
              </a:solidFill>
            </a:endParaRPr>
          </a:p>
        </p:txBody>
      </p:sp>
      <p:pic>
        <p:nvPicPr>
          <p:cNvPr id="4" name="~PP1400.WAV">
            <a:hlinkClick r:id="" action="ppaction://media"/>
          </p:cNvPr>
          <p:cNvPicPr>
            <a:picLocks noRot="1" noChangeAspect="1"/>
          </p:cNvPicPr>
          <p:nvPr>
            <a:wavAudioFile r:embed="rId1" name="~PP1400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6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Marshall Plan pos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" y="254000"/>
            <a:ext cx="4686300" cy="645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 descr="Marshall_Pl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838450"/>
            <a:ext cx="40767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 descr="MARSHALLLOGO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0175" y="0"/>
            <a:ext cx="34766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~PP2973.WAV">
            <a:hlinkClick r:id="" action="ppaction://media"/>
          </p:cNvPr>
          <p:cNvPicPr>
            <a:picLocks noRot="1" noChangeAspect="1"/>
          </p:cNvPicPr>
          <p:nvPr>
            <a:wavAudioFile r:embed="rId1" name="~PP2973.WAV"/>
          </p:nvPr>
        </p:nvPicPr>
        <p:blipFill>
          <a:blip r:embed="rId6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5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610600" cy="6324600"/>
          </a:xfrm>
        </p:spPr>
        <p:txBody>
          <a:bodyPr/>
          <a:lstStyle/>
          <a:p>
            <a:r>
              <a:rPr lang="mk-MK" smtClean="0">
                <a:solidFill>
                  <a:srgbClr val="FFFF00"/>
                </a:solidFill>
              </a:rPr>
              <a:t>Октомври 1945г – со работа започнува Меѓународниот суд во Нирнберг (Германија)</a:t>
            </a:r>
          </a:p>
          <a:p>
            <a:r>
              <a:rPr lang="mk-MK" smtClean="0">
                <a:solidFill>
                  <a:srgbClr val="FFFF00"/>
                </a:solidFill>
              </a:rPr>
              <a:t>Нирнбершки процес – процес на последователни судења на истакнати членови на германската влада и сооучесници, обвинети за злосторства против мирот и човештвото. </a:t>
            </a:r>
          </a:p>
          <a:p>
            <a:r>
              <a:rPr lang="mk-MK" smtClean="0">
                <a:solidFill>
                  <a:srgbClr val="FFFF00"/>
                </a:solidFill>
              </a:rPr>
              <a:t>Слично судење има и во Јапонија.</a:t>
            </a:r>
          </a:p>
        </p:txBody>
      </p:sp>
      <p:pic>
        <p:nvPicPr>
          <p:cNvPr id="4" name="~PP1262.WAV">
            <a:hlinkClick r:id="" action="ppaction://media"/>
          </p:cNvPr>
          <p:cNvPicPr>
            <a:picLocks noRot="1" noChangeAspect="1"/>
          </p:cNvPicPr>
          <p:nvPr>
            <a:wavAudioFile r:embed="rId1" name="~PP1262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4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Nurnberg, 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0"/>
            <a:ext cx="52705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 descr="Sudenjeto vo Nirnberg, 1946 godina, 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276600"/>
            <a:ext cx="3657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Sudenjeto vo Nirnberg, 1946 godina, 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362200"/>
            <a:ext cx="3429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 descr="Sudenjeto vo Nirnberg, 1946 godina, 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4267200"/>
            <a:ext cx="3505200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246063" y="1082675"/>
            <a:ext cx="26257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k-MK" sz="2400" b="1" dirty="0">
                <a:solidFill>
                  <a:srgbClr val="FFFF00"/>
                </a:solidFill>
                <a:latin typeface="Macedonian Helv" pitchFamily="34" charset="0"/>
              </a:rPr>
              <a:t>МЕЃУНАРОДЕН </a:t>
            </a:r>
          </a:p>
          <a:p>
            <a:pPr algn="ctr">
              <a:defRPr/>
            </a:pPr>
            <a:r>
              <a:rPr lang="mk-MK" sz="2400" b="1" dirty="0">
                <a:solidFill>
                  <a:srgbClr val="FFFF00"/>
                </a:solidFill>
                <a:latin typeface="Macedonian Helv" pitchFamily="34" charset="0"/>
              </a:rPr>
              <a:t>СУД</a:t>
            </a:r>
          </a:p>
          <a:p>
            <a:pPr algn="ctr">
              <a:defRPr/>
            </a:pPr>
            <a:r>
              <a:rPr lang="mk-MK" sz="2400" b="1" dirty="0">
                <a:solidFill>
                  <a:srgbClr val="FFFF00"/>
                </a:solidFill>
                <a:latin typeface="Macedonian Helv" pitchFamily="34" charset="0"/>
              </a:rPr>
              <a:t>НИРНБЕРГ</a:t>
            </a:r>
            <a:endParaRPr lang="en-US" sz="2400" b="1" dirty="0">
              <a:solidFill>
                <a:srgbClr val="FFFF00"/>
              </a:solidFill>
              <a:latin typeface="Macedonian Helv" pitchFamily="34" charset="0"/>
            </a:endParaRP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5492750" y="5943600"/>
            <a:ext cx="35941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k-MK" sz="2400" b="1" dirty="0">
                <a:solidFill>
                  <a:srgbClr val="CC3300"/>
                </a:solidFill>
                <a:latin typeface="Macedonian Helv" pitchFamily="34" charset="0"/>
              </a:rPr>
              <a:t>24 ОБВИНЕТИ</a:t>
            </a:r>
          </a:p>
          <a:p>
            <a:pPr algn="ctr">
              <a:defRPr/>
            </a:pPr>
            <a:r>
              <a:rPr lang="mk-MK" sz="2400" b="1" dirty="0">
                <a:solidFill>
                  <a:srgbClr val="CC3300"/>
                </a:solidFill>
                <a:latin typeface="Macedonian Helv" pitchFamily="34" charset="0"/>
              </a:rPr>
              <a:t>18 ОСУДЕНИ НА СМРТ</a:t>
            </a:r>
            <a:endParaRPr lang="en-US" sz="2400" b="1" dirty="0">
              <a:solidFill>
                <a:srgbClr val="CC3300"/>
              </a:solidFill>
              <a:latin typeface="Macedonian Helv" pitchFamily="34" charset="0"/>
            </a:endParaRPr>
          </a:p>
        </p:txBody>
      </p:sp>
      <p:pic>
        <p:nvPicPr>
          <p:cNvPr id="9" name="~PP151.WAV">
            <a:hlinkClick r:id="" action="ppaction://media"/>
          </p:cNvPr>
          <p:cNvPicPr>
            <a:picLocks noRot="1" noChangeAspect="1"/>
          </p:cNvPicPr>
          <p:nvPr>
            <a:wavAudioFile r:embed="rId1" name="~PP151.WAV"/>
          </p:nvPr>
        </p:nvPicPr>
        <p:blipFill>
          <a:blip r:embed="rId7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9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50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8918" grpId="0"/>
      <p:bldP spid="389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IMTFE_defenda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5334000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 descr="IMTFE_court_chamber Toky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533400"/>
            <a:ext cx="3048000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LeonardGSifflee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2895600"/>
            <a:ext cx="2611438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981200" y="5486400"/>
            <a:ext cx="3352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CC3300"/>
                </a:solidFill>
                <a:latin typeface="Macedonian Helv" pitchFamily="34" charset="0"/>
              </a:rPr>
              <a:t>27 </a:t>
            </a:r>
            <a:r>
              <a:rPr lang="mk-MK" sz="2400" b="1" dirty="0">
                <a:solidFill>
                  <a:srgbClr val="CC3300"/>
                </a:solidFill>
                <a:latin typeface="Macedonian Helv" pitchFamily="34" charset="0"/>
              </a:rPr>
              <a:t>обвинети</a:t>
            </a:r>
            <a:endParaRPr lang="en-US" sz="2400" b="1" dirty="0">
              <a:solidFill>
                <a:srgbClr val="CC3300"/>
              </a:solidFill>
              <a:latin typeface="Macedonian Helv" pitchFamily="34" charset="0"/>
            </a:endParaRPr>
          </a:p>
          <a:p>
            <a:pPr algn="ctr">
              <a:defRPr/>
            </a:pPr>
            <a:r>
              <a:rPr lang="en-US" sz="2400" b="1" dirty="0">
                <a:solidFill>
                  <a:srgbClr val="CC3300"/>
                </a:solidFill>
                <a:latin typeface="Macedonian Helv" pitchFamily="34" charset="0"/>
              </a:rPr>
              <a:t>7 </a:t>
            </a:r>
            <a:r>
              <a:rPr lang="mk-MK" sz="2400" b="1" dirty="0">
                <a:solidFill>
                  <a:srgbClr val="CC3300"/>
                </a:solidFill>
                <a:latin typeface="Macedonian Helv" pitchFamily="34" charset="0"/>
              </a:rPr>
              <a:t>осудени на смрт</a:t>
            </a:r>
            <a:endParaRPr lang="en-US" sz="2400" b="1" dirty="0">
              <a:solidFill>
                <a:srgbClr val="CC3300"/>
              </a:solidFill>
              <a:latin typeface="Macedonian Helv" pitchFamily="34" charset="0"/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1617663" y="381000"/>
            <a:ext cx="26257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k-MK" sz="2400" b="1" dirty="0">
                <a:solidFill>
                  <a:srgbClr val="FFFF00"/>
                </a:solidFill>
                <a:latin typeface="Macedonian Helv" pitchFamily="34" charset="0"/>
              </a:rPr>
              <a:t>МЕЃУНАРОДЕН </a:t>
            </a:r>
          </a:p>
          <a:p>
            <a:pPr algn="ctr">
              <a:defRPr/>
            </a:pPr>
            <a:r>
              <a:rPr lang="mk-MK" sz="2400" b="1" dirty="0">
                <a:solidFill>
                  <a:srgbClr val="FFFF00"/>
                </a:solidFill>
                <a:latin typeface="Macedonian Helv" pitchFamily="34" charset="0"/>
              </a:rPr>
              <a:t>СУД</a:t>
            </a:r>
          </a:p>
          <a:p>
            <a:pPr algn="ctr">
              <a:defRPr/>
            </a:pPr>
            <a:r>
              <a:rPr lang="mk-MK" sz="2400" b="1" dirty="0">
                <a:solidFill>
                  <a:srgbClr val="FFFF00"/>
                </a:solidFill>
                <a:latin typeface="Macedonian Helv" pitchFamily="34" charset="0"/>
              </a:rPr>
              <a:t>ТОКИО</a:t>
            </a:r>
            <a:endParaRPr lang="en-US" sz="2400" b="1" dirty="0">
              <a:solidFill>
                <a:srgbClr val="FFFF00"/>
              </a:solidFill>
              <a:latin typeface="Macedonian Helv" pitchFamily="34" charset="0"/>
            </a:endParaRPr>
          </a:p>
        </p:txBody>
      </p:sp>
      <p:pic>
        <p:nvPicPr>
          <p:cNvPr id="8" name="~PP296.WAV">
            <a:hlinkClick r:id="" action="ppaction://media"/>
          </p:cNvPr>
          <p:cNvPicPr>
            <a:picLocks noRot="1" noChangeAspect="1"/>
          </p:cNvPicPr>
          <p:nvPr>
            <a:wavAudioFile r:embed="rId1" name="~PP296.WAV"/>
          </p:nvPr>
        </p:nvPicPr>
        <p:blipFill>
          <a:blip r:embed="rId6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1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7893" grpId="0"/>
      <p:bldP spid="3789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762000" y="90488"/>
            <a:ext cx="79835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mk-MK" sz="3200" b="1" dirty="0">
                <a:solidFill>
                  <a:srgbClr val="FFFF00"/>
                </a:solidFill>
                <a:latin typeface="Macedonian Helv" pitchFamily="34" charset="0"/>
              </a:rPr>
              <a:t>ПАРИСКА МИРОВНА КОНФЕРЕНЦИЈА</a:t>
            </a:r>
            <a:endParaRPr lang="en-US" sz="3200" b="1" dirty="0">
              <a:solidFill>
                <a:srgbClr val="FFFF00"/>
              </a:solidFill>
              <a:latin typeface="Macedonian Helv" pitchFamily="34" charset="0"/>
            </a:endParaRPr>
          </a:p>
        </p:txBody>
      </p:sp>
      <p:pic>
        <p:nvPicPr>
          <p:cNvPr id="36867" name="Picture 3" descr="image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838200"/>
            <a:ext cx="3705225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 descr="Paris Peace, 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124200"/>
            <a:ext cx="214153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Paris Peace, 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1447800"/>
            <a:ext cx="21558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 descr="Paris Peac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762000"/>
            <a:ext cx="2590800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7" descr="Paris Peace, 04 Molotov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4267200"/>
            <a:ext cx="19526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~PP3499.WAV">
            <a:hlinkClick r:id="" action="ppaction://media"/>
          </p:cNvPr>
          <p:cNvPicPr>
            <a:picLocks noRot="1" noChangeAspect="1"/>
          </p:cNvPicPr>
          <p:nvPr>
            <a:wavAudioFile r:embed="rId1" name="~PP3499.WAV"/>
          </p:nvPr>
        </p:nvPicPr>
        <p:blipFill>
          <a:blip r:embed="rId8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3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750"/>
                            </p:stCondLst>
                            <p:childTnLst>
                              <p:par>
                                <p:cTn id="23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750"/>
                            </p:stCondLst>
                            <p:childTnLst>
                              <p:par>
                                <p:cTn id="27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750"/>
                            </p:stCondLst>
                            <p:childTnLst>
                              <p:par>
                                <p:cTn id="31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68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mk-MK" smtClean="0">
                <a:solidFill>
                  <a:srgbClr val="FFFF00"/>
                </a:solidFill>
              </a:rPr>
              <a:t>Меѓународните договори за мир, по Втората светска војна биле склучени во Париз 1946/1947г.</a:t>
            </a:r>
          </a:p>
          <a:p>
            <a:r>
              <a:rPr lang="mk-MK" smtClean="0">
                <a:solidFill>
                  <a:srgbClr val="FFFF00"/>
                </a:solidFill>
              </a:rPr>
              <a:t>Со Германија не бил потпишан мировен договор</a:t>
            </a:r>
          </a:p>
          <a:p>
            <a:r>
              <a:rPr lang="mk-MK" smtClean="0">
                <a:solidFill>
                  <a:srgbClr val="FFFF00"/>
                </a:solidFill>
              </a:rPr>
              <a:t>Не се извршени големи територијални промени во Европа и Азија</a:t>
            </a:r>
          </a:p>
          <a:p>
            <a:r>
              <a:rPr lang="mk-MK" smtClean="0">
                <a:solidFill>
                  <a:srgbClr val="FFFF00"/>
                </a:solidFill>
              </a:rPr>
              <a:t>1951г склучен  мировен договор со Јапонија</a:t>
            </a:r>
          </a:p>
        </p:txBody>
      </p:sp>
      <p:pic>
        <p:nvPicPr>
          <p:cNvPr id="4" name="~PP2272.WAV">
            <a:hlinkClick r:id="" action="ppaction://media"/>
          </p:cNvPr>
          <p:cNvPicPr>
            <a:picLocks noRot="1" noChangeAspect="1"/>
          </p:cNvPicPr>
          <p:nvPr>
            <a:wavAudioFile r:embed="rId1" name="~PP2272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8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Oder-neis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81000"/>
            <a:ext cx="80676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~PP4026.WAV">
            <a:hlinkClick r:id="" action="ppaction://media"/>
          </p:cNvPr>
          <p:cNvPicPr>
            <a:picLocks noRot="1" noChangeAspect="1"/>
          </p:cNvPicPr>
          <p:nvPr>
            <a:wavAudioFile r:embed="rId1" name="~PP4026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6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KISH_28_660"/>
          <p:cNvPicPr>
            <a:picLocks noChangeAspect="1" noChangeArrowheads="1"/>
          </p:cNvPicPr>
          <p:nvPr/>
        </p:nvPicPr>
        <p:blipFill>
          <a:blip r:embed="rId3" cstate="print"/>
          <a:srcRect r="28633" b="10016"/>
          <a:stretch>
            <a:fillRect/>
          </a:stretch>
        </p:blipFill>
        <p:spPr bwMode="auto">
          <a:xfrm>
            <a:off x="0" y="0"/>
            <a:ext cx="5824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 descr="570px-State_Coat_of_Arms_of_the_USSR_(1958-1991_version)_transparent_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9525" y="1219200"/>
            <a:ext cx="40544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~PP2027.WAV">
            <a:hlinkClick r:id="" action="ppaction://media"/>
          </p:cNvPr>
          <p:cNvPicPr>
            <a:picLocks noRot="1" noChangeAspect="1"/>
          </p:cNvPicPr>
          <p:nvPr>
            <a:wavAudioFile r:embed="rId1" name="~PP2027.WAV"/>
          </p:nvPr>
        </p:nvPicPr>
        <p:blipFill>
          <a:blip r:embed="rId5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9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UN-LOGO%20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0"/>
            <a:ext cx="34036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2514600"/>
            <a:ext cx="5715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un-charter-signing-19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152400"/>
            <a:ext cx="4013200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457200" y="5486400"/>
            <a:ext cx="48958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k-MK" sz="3200" b="1" dirty="0">
                <a:solidFill>
                  <a:srgbClr val="FFFF00"/>
                </a:solidFill>
                <a:latin typeface="Macedonian Helv" pitchFamily="34" charset="0"/>
              </a:rPr>
              <a:t>ОРГАНИЗАЦИЈА НА </a:t>
            </a:r>
          </a:p>
          <a:p>
            <a:pPr algn="ctr">
              <a:defRPr/>
            </a:pPr>
            <a:r>
              <a:rPr lang="mk-MK" sz="3200" b="1" dirty="0">
                <a:solidFill>
                  <a:srgbClr val="FFFF00"/>
                </a:solidFill>
                <a:latin typeface="Macedonian Helv" pitchFamily="34" charset="0"/>
              </a:rPr>
              <a:t>ОБЕДИНЕТИТЕ НАЦИИ</a:t>
            </a:r>
            <a:endParaRPr lang="en-US" sz="3200" b="1" dirty="0">
              <a:solidFill>
                <a:srgbClr val="FFFF00"/>
              </a:solidFill>
              <a:latin typeface="Macedonian Helv" pitchFamily="34" charset="0"/>
            </a:endParaRPr>
          </a:p>
        </p:txBody>
      </p:sp>
      <p:pic>
        <p:nvPicPr>
          <p:cNvPr id="7" name="~PP1572.WAV">
            <a:hlinkClick r:id="" action="ppaction://media"/>
          </p:cNvPr>
          <p:cNvPicPr>
            <a:picLocks noRot="1" noChangeAspect="1"/>
          </p:cNvPicPr>
          <p:nvPr>
            <a:wavAudioFile r:embed="rId2" name="~PP1572.WAV"/>
          </p:nvPr>
        </p:nvPicPr>
        <p:blipFill>
          <a:blip r:embed="rId7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75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37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jodl-sig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0"/>
            <a:ext cx="6007100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 descr="VictoryDayReichst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429000"/>
            <a:ext cx="4229100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 descr="ww2-19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429000"/>
            <a:ext cx="41910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4419600"/>
            <a:ext cx="7772400" cy="4114800"/>
          </a:xfrm>
        </p:spPr>
        <p:txBody>
          <a:bodyPr/>
          <a:lstStyle/>
          <a:p>
            <a:pPr algn="ctr">
              <a:buFontTx/>
              <a:buNone/>
              <a:defRPr/>
            </a:pPr>
            <a:endParaRPr lang="mk-MK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ctr">
              <a:buFontTx/>
              <a:buNone/>
              <a:defRPr/>
            </a:pPr>
            <a:r>
              <a:rPr lang="mk-MK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abic Typesetting" pitchFamily="66" charset="-78"/>
              </a:rPr>
              <a:t>8 МАЈ 1945 год. – капитулацијата на Германија</a:t>
            </a:r>
          </a:p>
          <a:p>
            <a:pPr algn="ctr">
              <a:buFontTx/>
              <a:buNone/>
              <a:defRPr/>
            </a:pPr>
            <a:r>
              <a:rPr lang="mk-MK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abic Typesetting" pitchFamily="66" charset="-78"/>
              </a:rPr>
              <a:t>                           </a:t>
            </a:r>
            <a:r>
              <a:rPr lang="mk-MK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abic Typesetting" pitchFamily="66" charset="-78"/>
              </a:rPr>
              <a:t>ПОБЕДА НАД ФАШИЗМОТ</a:t>
            </a:r>
          </a:p>
        </p:txBody>
      </p:sp>
      <p:pic>
        <p:nvPicPr>
          <p:cNvPr id="7" name="~PP33.WAV">
            <a:hlinkClick r:id="" action="ppaction://media"/>
          </p:cNvPr>
          <p:cNvPicPr>
            <a:picLocks noRot="1" noChangeAspect="1"/>
          </p:cNvPicPr>
          <p:nvPr>
            <a:wavAudioFile r:embed="rId1" name="~PP33.WAV"/>
          </p:nvPr>
        </p:nvPicPr>
        <p:blipFill>
          <a:blip r:embed="rId6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2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mk-MK" smtClean="0">
                <a:solidFill>
                  <a:srgbClr val="FFFF00"/>
                </a:solidFill>
              </a:rPr>
              <a:t>25 Април 1945г во Сан Франциско била формирана Организацијата на обединетите нации (ООН)</a:t>
            </a:r>
          </a:p>
          <a:p>
            <a:r>
              <a:rPr lang="mk-MK" smtClean="0">
                <a:solidFill>
                  <a:srgbClr val="FFFF00"/>
                </a:solidFill>
              </a:rPr>
              <a:t>Цели: обезбедување на безбедноста, мирот и стабилноста во светот.</a:t>
            </a:r>
          </a:p>
          <a:p>
            <a:r>
              <a:rPr lang="mk-MK" smtClean="0">
                <a:solidFill>
                  <a:srgbClr val="FFFF00"/>
                </a:solidFill>
              </a:rPr>
              <a:t>Органи: Генерално собрание</a:t>
            </a:r>
            <a:r>
              <a:rPr lang="en-US" smtClean="0">
                <a:solidFill>
                  <a:srgbClr val="FFFF00"/>
                </a:solidFill>
              </a:rPr>
              <a:t>;</a:t>
            </a:r>
            <a:r>
              <a:rPr lang="mk-MK" smtClean="0">
                <a:solidFill>
                  <a:srgbClr val="FFFF00"/>
                </a:solidFill>
              </a:rPr>
              <a:t> Советот за безбедност и Генералниот секретар на ООН</a:t>
            </a:r>
          </a:p>
        </p:txBody>
      </p:sp>
      <p:pic>
        <p:nvPicPr>
          <p:cNvPr id="4" name="~PP485.WAV">
            <a:hlinkClick r:id="" action="ppaction://media"/>
          </p:cNvPr>
          <p:cNvPicPr>
            <a:picLocks noRot="1" noChangeAspect="1"/>
          </p:cNvPicPr>
          <p:nvPr>
            <a:wavAudioFile r:embed="rId1" name="~PP485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0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New York, Zgradata na East River 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09600"/>
            <a:ext cx="4340225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 descr="New York, Zgradata na East River 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533400"/>
            <a:ext cx="40386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425px-Naciones_Unidas_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200400"/>
            <a:ext cx="2401888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~PP499.WAV">
            <a:hlinkClick r:id="" action="ppaction://media"/>
          </p:cNvPr>
          <p:cNvPicPr>
            <a:picLocks noRot="1" noChangeAspect="1"/>
          </p:cNvPicPr>
          <p:nvPr>
            <a:wavAudioFile r:embed="rId1" name="~PP499.WAV"/>
          </p:nvPr>
        </p:nvPicPr>
        <p:blipFill>
          <a:blip r:embed="rId6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0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905000" y="990600"/>
            <a:ext cx="5437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mk-MK" sz="3200" b="1" dirty="0">
                <a:solidFill>
                  <a:srgbClr val="FFFF00"/>
                </a:solidFill>
                <a:latin typeface="Macedonian Helv" pitchFamily="34" charset="0"/>
              </a:rPr>
              <a:t>ГЛАВНИ ОРГАНИ НА ООН</a:t>
            </a:r>
            <a:endParaRPr lang="en-US" sz="3200" b="1" dirty="0">
              <a:solidFill>
                <a:srgbClr val="FFFF00"/>
              </a:solidFill>
              <a:latin typeface="Macedonian Helv" pitchFamily="34" charset="0"/>
            </a:endParaRPr>
          </a:p>
        </p:txBody>
      </p:sp>
      <p:pic>
        <p:nvPicPr>
          <p:cNvPr id="31748" name="Picture 4" descr="Salata na Generalnoto sobranie na OON 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667000"/>
            <a:ext cx="32766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Salata na Sovetot za bezbednost na O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4038600"/>
            <a:ext cx="403860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un-secretary-general"/>
          <p:cNvPicPr>
            <a:picLocks noChangeAspect="1" noChangeArrowheads="1"/>
          </p:cNvPicPr>
          <p:nvPr/>
        </p:nvPicPr>
        <p:blipFill>
          <a:blip r:embed="rId5" cstate="print"/>
          <a:srcRect b="11194"/>
          <a:stretch>
            <a:fillRect/>
          </a:stretch>
        </p:blipFill>
        <p:spPr bwMode="auto">
          <a:xfrm>
            <a:off x="5105400" y="2362200"/>
            <a:ext cx="37211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~PP2806.WAV">
            <a:hlinkClick r:id="" action="ppaction://media"/>
          </p:cNvPr>
          <p:cNvPicPr>
            <a:picLocks noRot="1" noChangeAspect="1"/>
          </p:cNvPicPr>
          <p:nvPr>
            <a:wavAudioFile r:embed="rId1" name="~PP2806.WAV"/>
          </p:nvPr>
        </p:nvPicPr>
        <p:blipFill>
          <a:blip r:embed="rId6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3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20"/>
                            </p:stCondLst>
                            <p:childTnLst>
                              <p:par>
                                <p:cTn id="14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20"/>
                            </p:stCondLst>
                            <p:childTnLst>
                              <p:par>
                                <p:cTn id="25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220"/>
                            </p:stCondLst>
                            <p:childTnLst>
                              <p:par>
                                <p:cTn id="36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17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073275" y="0"/>
            <a:ext cx="7070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mk-MK" b="1" dirty="0">
                <a:solidFill>
                  <a:srgbClr val="FFFF00"/>
                </a:solidFill>
                <a:latin typeface="Macedonian Helv" pitchFamily="34" charset="0"/>
              </a:rPr>
              <a:t>СПЕЦИЈАЛНИ ОРГАНИЗАЦИИ НА ООН</a:t>
            </a:r>
            <a:endParaRPr lang="en-US" b="1" dirty="0">
              <a:solidFill>
                <a:srgbClr val="FFFF00"/>
              </a:solidFill>
              <a:latin typeface="Macedonian Helv" pitchFamily="34" charset="0"/>
            </a:endParaRPr>
          </a:p>
        </p:txBody>
      </p:sp>
      <p:pic>
        <p:nvPicPr>
          <p:cNvPr id="30723" name="Picture 3" descr="Simbolot na WHO (svetska zdravstvena organizacija) 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57200"/>
            <a:ext cx="30861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Simbolot na UNESCO 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590800"/>
            <a:ext cx="30861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Simbolot na UNICEF 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800600"/>
            <a:ext cx="30861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IM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990600"/>
            <a:ext cx="30480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World Bank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4191000"/>
            <a:ext cx="19081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 descr="Simbolot na UNHCR (visok komesarijat za begalci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8400" y="4114800"/>
            <a:ext cx="2667000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~PP3183.WAV">
            <a:hlinkClick r:id="" action="ppaction://media"/>
          </p:cNvPr>
          <p:cNvPicPr>
            <a:picLocks noRot="1" noChangeAspect="1"/>
          </p:cNvPicPr>
          <p:nvPr>
            <a:wavAudioFile r:embed="rId1" name="~PP3183.WAV"/>
          </p:nvPr>
        </p:nvPicPr>
        <p:blipFill>
          <a:blip r:embed="rId9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6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8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8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8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8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8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58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07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lag_min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302418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untitl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3581400"/>
            <a:ext cx="561022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TALIN TRUMA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304800"/>
            <a:ext cx="436245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92075" y="395288"/>
            <a:ext cx="36544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k-MK" sz="3200" b="1" dirty="0">
                <a:solidFill>
                  <a:srgbClr val="FFFF00"/>
                </a:solidFill>
                <a:latin typeface="Macedonian Helv" pitchFamily="34" charset="0"/>
              </a:rPr>
              <a:t>СТУДЕНА ВОЈНА</a:t>
            </a:r>
          </a:p>
          <a:p>
            <a:pPr algn="ctr">
              <a:defRPr/>
            </a:pPr>
            <a:r>
              <a:rPr lang="mk-MK" sz="3200" b="1" dirty="0">
                <a:solidFill>
                  <a:srgbClr val="FFFF00"/>
                </a:solidFill>
                <a:latin typeface="Macedonian Helv" pitchFamily="34" charset="0"/>
              </a:rPr>
              <a:t>ИСТОК - ЗАПАД</a:t>
            </a:r>
            <a:endParaRPr lang="en-US" sz="3200" b="1" dirty="0">
              <a:solidFill>
                <a:srgbClr val="FFFF00"/>
              </a:solidFill>
              <a:latin typeface="Macedonian Helv" pitchFamily="34" charset="0"/>
            </a:endParaRPr>
          </a:p>
        </p:txBody>
      </p:sp>
      <p:pic>
        <p:nvPicPr>
          <p:cNvPr id="7" name="~PP2734.WAV">
            <a:hlinkClick r:id="" action="ppaction://media"/>
          </p:cNvPr>
          <p:cNvPicPr>
            <a:picLocks noRot="1" noChangeAspect="1"/>
          </p:cNvPicPr>
          <p:nvPr>
            <a:wavAudioFile r:embed="rId1" name="~PP2734.WAV"/>
          </p:nvPr>
        </p:nvPicPr>
        <p:blipFill>
          <a:blip r:embed="rId6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98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867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685800" y="533400"/>
            <a:ext cx="7772400" cy="4114800"/>
          </a:xfrm>
        </p:spPr>
        <p:txBody>
          <a:bodyPr/>
          <a:lstStyle/>
          <a:p>
            <a:r>
              <a:rPr lang="mk-MK" smtClean="0">
                <a:solidFill>
                  <a:srgbClr val="FFFF00"/>
                </a:solidFill>
              </a:rPr>
              <a:t>По Втората светска војна, се формираат два идеолошки блока: </a:t>
            </a:r>
            <a:r>
              <a:rPr lang="mk-MK" i="1" u="sng" smtClean="0">
                <a:solidFill>
                  <a:srgbClr val="FFFF00"/>
                </a:solidFill>
              </a:rPr>
              <a:t>Капиталистички </a:t>
            </a:r>
            <a:r>
              <a:rPr lang="mk-MK" smtClean="0">
                <a:solidFill>
                  <a:srgbClr val="FFFF00"/>
                </a:solidFill>
              </a:rPr>
              <a:t>(САД) и </a:t>
            </a:r>
            <a:r>
              <a:rPr lang="mk-MK" i="1" u="sng" smtClean="0">
                <a:solidFill>
                  <a:srgbClr val="FFFF00"/>
                </a:solidFill>
              </a:rPr>
              <a:t>Социјалистички</a:t>
            </a:r>
            <a:r>
              <a:rPr lang="mk-MK" smtClean="0">
                <a:solidFill>
                  <a:srgbClr val="FFFF00"/>
                </a:solidFill>
              </a:rPr>
              <a:t> (СССР).</a:t>
            </a:r>
          </a:p>
          <a:p>
            <a:r>
              <a:rPr lang="mk-MK" smtClean="0">
                <a:solidFill>
                  <a:srgbClr val="FFFF00"/>
                </a:solidFill>
              </a:rPr>
              <a:t>1949г. формиран е Северноатланскиот пакт (НАТО) од западните земји на чело со САД.</a:t>
            </a:r>
          </a:p>
          <a:p>
            <a:r>
              <a:rPr lang="mk-MK" smtClean="0">
                <a:solidFill>
                  <a:srgbClr val="FFFF00"/>
                </a:solidFill>
              </a:rPr>
              <a:t>1955г. формиран е Варшавскиот пакт од социјалистичките земји на чело со СССР.</a:t>
            </a:r>
          </a:p>
          <a:p>
            <a:r>
              <a:rPr lang="mk-MK" smtClean="0">
                <a:solidFill>
                  <a:srgbClr val="FFFF00"/>
                </a:solidFill>
              </a:rPr>
              <a:t>Симбол на поделбата на земјите во Европа станува Берлинскиот ѕид – 1961г.</a:t>
            </a:r>
          </a:p>
          <a:p>
            <a:r>
              <a:rPr lang="ru-RU" smtClean="0">
                <a:solidFill>
                  <a:srgbClr val="FFFF00"/>
                </a:solidFill>
              </a:rPr>
              <a:t>Sидот ги разделувал Источна и Западна Германија точно 28 години и 1 ден.</a:t>
            </a:r>
            <a:endParaRPr lang="mk-MK" smtClean="0">
              <a:solidFill>
                <a:srgbClr val="FFFF00"/>
              </a:solidFill>
            </a:endParaRPr>
          </a:p>
        </p:txBody>
      </p:sp>
      <p:pic>
        <p:nvPicPr>
          <p:cNvPr id="4" name="~PP187.WAV">
            <a:hlinkClick r:id="" action="ppaction://media"/>
          </p:cNvPr>
          <p:cNvPicPr>
            <a:picLocks noRot="1" noChangeAspect="1"/>
          </p:cNvPicPr>
          <p:nvPr>
            <a:wavAudioFile r:embed="rId1" name="~PP187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6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berlin map 19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58610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 descr="Deutschland_Bundeslaender_194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2425" y="2066925"/>
            <a:ext cx="371157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 descr="800px-Flag_of_German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28600"/>
            <a:ext cx="9906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 descr="800px-Flag_of_East_German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457200"/>
            <a:ext cx="27432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~PP3102.WAV">
            <a:hlinkClick r:id="" action="ppaction://media"/>
          </p:cNvPr>
          <p:cNvPicPr>
            <a:picLocks noRot="1" noChangeAspect="1"/>
          </p:cNvPicPr>
          <p:nvPr>
            <a:wavAudioFile r:embed="rId1" name="~PP3102.WAV"/>
          </p:nvPr>
        </p:nvPicPr>
        <p:blipFill>
          <a:blip r:embed="rId7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9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NATO - zna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33400"/>
            <a:ext cx="32385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8371" name="Picture 3" descr="truman_na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191000"/>
            <a:ext cx="3105150" cy="2462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8372" name="Picture 4" descr="Nato_Kuruld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990600"/>
            <a:ext cx="3733800" cy="2825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8373" name="Picture 5" descr="SuperStock_1555R-2045"/>
          <p:cNvPicPr>
            <a:picLocks noChangeAspect="1" noChangeArrowheads="1"/>
          </p:cNvPicPr>
          <p:nvPr/>
        </p:nvPicPr>
        <p:blipFill>
          <a:blip r:embed="rId6" cstate="print"/>
          <a:srcRect b="8571"/>
          <a:stretch>
            <a:fillRect/>
          </a:stretch>
        </p:blipFill>
        <p:spPr bwMode="auto">
          <a:xfrm>
            <a:off x="1371600" y="3048000"/>
            <a:ext cx="2943225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124200" y="0"/>
            <a:ext cx="3630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mk-MK" dirty="0">
                <a:solidFill>
                  <a:srgbClr val="FFFF00"/>
                </a:solidFill>
                <a:latin typeface="Macedonian Helv" pitchFamily="34" charset="0"/>
              </a:rPr>
              <a:t>ВАШИНГТОН 1949г.</a:t>
            </a:r>
            <a:endParaRPr lang="en-US" dirty="0">
              <a:solidFill>
                <a:srgbClr val="FFFF00"/>
              </a:solidFill>
              <a:latin typeface="Macedonian Helv" pitchFamily="34" charset="0"/>
            </a:endParaRPr>
          </a:p>
        </p:txBody>
      </p:sp>
      <p:pic>
        <p:nvPicPr>
          <p:cNvPr id="8" name="~PP2577.WAV">
            <a:hlinkClick r:id="" action="ppaction://media"/>
          </p:cNvPr>
          <p:cNvPicPr>
            <a:picLocks noRot="1" noChangeAspect="1"/>
          </p:cNvPicPr>
          <p:nvPr>
            <a:wavAudioFile r:embed="rId1" name="~PP2577.WAV"/>
          </p:nvPr>
        </p:nvPicPr>
        <p:blipFill>
          <a:blip r:embed="rId7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5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1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8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1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1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1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837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T04530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32500" cy="431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347" name="Picture 3" descr="300px-EasternBlocAf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117600"/>
            <a:ext cx="4267200" cy="574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348" name="Picture 4" descr="300px-Warsaw_Pact_Pos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4038600"/>
            <a:ext cx="2073275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6108700" y="266700"/>
            <a:ext cx="29733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k-MK" sz="2400" dirty="0">
                <a:solidFill>
                  <a:srgbClr val="FFFF00"/>
                </a:solidFill>
                <a:latin typeface="Macedonian Helv" pitchFamily="34" charset="0"/>
              </a:rPr>
              <a:t>ВАРШАВСКИ ПАКТ</a:t>
            </a:r>
          </a:p>
          <a:p>
            <a:pPr algn="ctr">
              <a:defRPr/>
            </a:pPr>
            <a:r>
              <a:rPr lang="mk-MK" sz="2400" dirty="0">
                <a:solidFill>
                  <a:srgbClr val="FFFF00"/>
                </a:solidFill>
                <a:latin typeface="Macedonian Helv" pitchFamily="34" charset="0"/>
              </a:rPr>
              <a:t>1955г.</a:t>
            </a:r>
            <a:endParaRPr lang="en-US" sz="2400" dirty="0">
              <a:solidFill>
                <a:srgbClr val="FFFF00"/>
              </a:solidFill>
              <a:latin typeface="Macedonian Helv" pitchFamily="34" charset="0"/>
            </a:endParaRPr>
          </a:p>
        </p:txBody>
      </p:sp>
      <p:pic>
        <p:nvPicPr>
          <p:cNvPr id="7" name="~PP522.WAV">
            <a:hlinkClick r:id="" action="ppaction://media"/>
          </p:cNvPr>
          <p:cNvPicPr>
            <a:picLocks noRot="1" noChangeAspect="1"/>
          </p:cNvPicPr>
          <p:nvPr>
            <a:wavAudioFile r:embed="rId1" name="~PP522.WAV"/>
          </p:nvPr>
        </p:nvPicPr>
        <p:blipFill>
          <a:blip r:embed="rId6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1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734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800px-Coldw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828675"/>
            <a:ext cx="76200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~PP638.WAV">
            <a:hlinkClick r:id="" action="ppaction://media"/>
          </p:cNvPr>
          <p:cNvPicPr>
            <a:picLocks noRot="1" noChangeAspect="1"/>
          </p:cNvPicPr>
          <p:nvPr>
            <a:wavAudioFile r:embed="rId1" name="~PP638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0" name="Picture 8" descr="Russia1945-Par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-76200"/>
            <a:ext cx="35052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7" descr="rus_troop_welcome_ho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8000" y="1905000"/>
            <a:ext cx="3556000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2" descr="06kiss2spanbf5e4bcb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228600"/>
            <a:ext cx="22367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 descr="641px-Churchill_waves_to_crowd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276600"/>
            <a:ext cx="37338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 descr="New Yor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3988" y="4267200"/>
            <a:ext cx="2006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 descr="Paradejac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0"/>
            <a:ext cx="22860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" descr="Paradere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62400" y="3371850"/>
            <a:ext cx="22860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2133600" y="2735263"/>
            <a:ext cx="4443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FF00"/>
                </a:solidFill>
                <a:latin typeface="Macedonian Helv" pitchFamily="34" charset="0"/>
              </a:rPr>
              <a:t>MAJ 1945</a:t>
            </a:r>
            <a:r>
              <a:rPr lang="mk-MK" sz="4000" b="1" dirty="0">
                <a:solidFill>
                  <a:srgbClr val="FFFF00"/>
                </a:solidFill>
                <a:latin typeface="Macedonian Helv" pitchFamily="34" charset="0"/>
              </a:rPr>
              <a:t> година</a:t>
            </a:r>
            <a:endParaRPr lang="en-US" sz="4000" b="1" dirty="0">
              <a:solidFill>
                <a:srgbClr val="FFFF00"/>
              </a:solidFill>
              <a:latin typeface="Macedonian Helv" pitchFamily="34" charset="0"/>
            </a:endParaRPr>
          </a:p>
        </p:txBody>
      </p:sp>
      <p:pic>
        <p:nvPicPr>
          <p:cNvPr id="11" name="~PP1745.WAV">
            <a:hlinkClick r:id="" action="ppaction://media"/>
          </p:cNvPr>
          <p:cNvPicPr>
            <a:picLocks noRot="1" noChangeAspect="1"/>
          </p:cNvPicPr>
          <p:nvPr>
            <a:wavAudioFile r:embed="rId1" name="~PP1745.WAV"/>
          </p:nvPr>
        </p:nvPicPr>
        <p:blipFill>
          <a:blip r:embed="rId10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9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8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8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8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8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8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8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6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916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04800"/>
            <a:ext cx="7772400" cy="4114800"/>
          </a:xfrm>
        </p:spPr>
        <p:txBody>
          <a:bodyPr/>
          <a:lstStyle/>
          <a:p>
            <a:r>
              <a:rPr lang="mk-MK" sz="2400" dirty="0" smtClean="0">
                <a:solidFill>
                  <a:srgbClr val="FFFF00"/>
                </a:solidFill>
              </a:rPr>
              <a:t>Оние земји, кои не припаѓале на ниеден од двата блока го формираат </a:t>
            </a:r>
            <a:r>
              <a:rPr lang="mk-MK" sz="2400" i="1" u="sng" dirty="0" smtClean="0">
                <a:solidFill>
                  <a:srgbClr val="FFFF00"/>
                </a:solidFill>
              </a:rPr>
              <a:t>Третиот свет </a:t>
            </a:r>
            <a:r>
              <a:rPr lang="mk-MK" sz="2400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sz="2400" i="1" u="sng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Движењето на неврзаните</a:t>
            </a:r>
            <a:r>
              <a:rPr lang="ru-RU" sz="24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 е меѓународна организација во која членуваат 120 земји членки главно земји </a:t>
            </a:r>
            <a:r>
              <a:rPr lang="ru-RU" sz="2400" dirty="0" smtClean="0">
                <a:solidFill>
                  <a:srgbClr val="FFFF00"/>
                </a:solidFill>
              </a:rPr>
              <a:t>во развој.</a:t>
            </a:r>
            <a:r>
              <a:rPr lang="ru-RU" sz="24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 Движењето на неврзаните се занимава со прашањето на националните борби за независност, надминувањето на сиромаштијата, економскиот развој на земјите и се противи на колонијализмот, империјализмот и нео-колонијализмот.</a:t>
            </a:r>
            <a:endParaRPr lang="mk-MK" sz="2400" i="1" dirty="0" smtClean="0">
              <a:solidFill>
                <a:srgbClr val="FFFF00"/>
              </a:solidFill>
            </a:endParaRPr>
          </a:p>
          <a:p>
            <a:r>
              <a:rPr lang="mk-MK" sz="2400" dirty="0" smtClean="0">
                <a:solidFill>
                  <a:srgbClr val="FFFF00"/>
                </a:solidFill>
              </a:rPr>
              <a:t>Иницијатори на движењето на неврзаните земји се Џавахарлал Нехру (Индија), Јосип Броз Тито (Југославија) и Гамал Абдел Насер (Египет).</a:t>
            </a:r>
          </a:p>
          <a:p>
            <a:r>
              <a:rPr lang="mk-MK" sz="2400" dirty="0" smtClean="0">
                <a:solidFill>
                  <a:srgbClr val="FFFF00"/>
                </a:solidFill>
              </a:rPr>
              <a:t>Водат независна политика</a:t>
            </a:r>
            <a:endParaRPr lang="mk-MK" sz="2400" dirty="0">
              <a:solidFill>
                <a:srgbClr val="FFFF00"/>
              </a:solidFill>
            </a:endParaRPr>
          </a:p>
        </p:txBody>
      </p:sp>
      <p:pic>
        <p:nvPicPr>
          <p:cNvPr id="5" name="~PP1929.WAV">
            <a:hlinkClick r:id="" action="ppaction://media"/>
          </p:cNvPr>
          <p:cNvPicPr>
            <a:picLocks noRot="1" noChangeAspect="1"/>
          </p:cNvPicPr>
          <p:nvPr>
            <a:wavAudioFile r:embed="rId1" name="~PP1929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4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ownloa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457200"/>
            <a:ext cx="4814888" cy="3625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download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2990582"/>
            <a:ext cx="4767263" cy="3867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~PP1624.WAV">
            <a:hlinkClick r:id="" action="ppaction://media"/>
          </p:cNvPr>
          <p:cNvPicPr>
            <a:picLocks noRot="1" noChangeAspect="1"/>
          </p:cNvPicPr>
          <p:nvPr>
            <a:wavAudioFile r:embed="rId1" name="~PP1624.WAV"/>
          </p:nvPr>
        </p:nvPicPr>
        <p:blipFill>
          <a:blip r:embed="rId5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6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81000"/>
            <a:ext cx="7772400" cy="5715000"/>
          </a:xfrm>
        </p:spPr>
        <p:txBody>
          <a:bodyPr/>
          <a:lstStyle/>
          <a:p>
            <a:pPr>
              <a:buNone/>
            </a:pPr>
            <a:r>
              <a:rPr lang="mk-MK" dirty="0" smtClean="0">
                <a:solidFill>
                  <a:srgbClr val="FFFF00"/>
                </a:solidFill>
              </a:rPr>
              <a:t>                 ОБЕДИНЕТА ЕВРОПА</a:t>
            </a:r>
          </a:p>
          <a:p>
            <a:pPr>
              <a:buNone/>
            </a:pPr>
            <a:endParaRPr lang="mk-MK" dirty="0" smtClean="0">
              <a:solidFill>
                <a:srgbClr val="FFFF00"/>
              </a:solidFill>
            </a:endParaRPr>
          </a:p>
          <a:p>
            <a:r>
              <a:rPr lang="mk-MK" sz="2400" dirty="0" smtClean="0">
                <a:solidFill>
                  <a:srgbClr val="FFFF00"/>
                </a:solidFill>
              </a:rPr>
              <a:t>По Втората светска војна постепено се реализира економска и политичка интеграција во Европа.</a:t>
            </a:r>
          </a:p>
          <a:p>
            <a:r>
              <a:rPr lang="mk-MK" sz="2400" dirty="0" smtClean="0">
                <a:solidFill>
                  <a:srgbClr val="FFFF00"/>
                </a:solidFill>
              </a:rPr>
              <a:t>1957г. во Рим е формирана </a:t>
            </a:r>
            <a:r>
              <a:rPr lang="mk-MK" sz="2400" i="1" dirty="0" smtClean="0">
                <a:solidFill>
                  <a:srgbClr val="FFFF00"/>
                </a:solidFill>
              </a:rPr>
              <a:t>Европска Економска заедница</a:t>
            </a:r>
          </a:p>
          <a:p>
            <a:r>
              <a:rPr lang="mk-MK" sz="2400" dirty="0" smtClean="0">
                <a:solidFill>
                  <a:srgbClr val="FFFF00"/>
                </a:solidFill>
              </a:rPr>
              <a:t>1991г.во Мастрих потпишан е договор за Европска Унија од страна на лидерите на владите на ЕЕЗ</a:t>
            </a:r>
          </a:p>
          <a:p>
            <a:r>
              <a:rPr lang="mk-MK" sz="2400" dirty="0" smtClean="0">
                <a:solidFill>
                  <a:srgbClr val="FFFF00"/>
                </a:solidFill>
              </a:rPr>
              <a:t>Европската унија има свое ЗНАМЕ (12 златни ѕвезди)</a:t>
            </a:r>
            <a:r>
              <a:rPr lang="en-US" sz="2400" dirty="0" smtClean="0">
                <a:solidFill>
                  <a:srgbClr val="FFFF00"/>
                </a:solidFill>
              </a:rPr>
              <a:t>;</a:t>
            </a:r>
            <a:r>
              <a:rPr lang="mk-MK" sz="2400" dirty="0" smtClean="0">
                <a:solidFill>
                  <a:srgbClr val="FFFF00"/>
                </a:solidFill>
              </a:rPr>
              <a:t> ХИМНА („Ода на радоста“ Бетовен)</a:t>
            </a:r>
            <a:r>
              <a:rPr lang="en-US" sz="2400" dirty="0" smtClean="0">
                <a:solidFill>
                  <a:srgbClr val="FFFF00"/>
                </a:solidFill>
              </a:rPr>
              <a:t>;</a:t>
            </a:r>
            <a:r>
              <a:rPr lang="mk-MK" sz="2400" dirty="0" smtClean="0">
                <a:solidFill>
                  <a:srgbClr val="FFFF00"/>
                </a:solidFill>
              </a:rPr>
              <a:t> ЗАЕДНИЧКА МОНЕТА (Евро) и заеднички европски Устав.</a:t>
            </a:r>
            <a:endParaRPr lang="mk-MK" sz="2400" dirty="0">
              <a:solidFill>
                <a:srgbClr val="FFFF00"/>
              </a:solidFill>
            </a:endParaRPr>
          </a:p>
        </p:txBody>
      </p:sp>
      <p:pic>
        <p:nvPicPr>
          <p:cNvPr id="5" name="~PP2269.WAV">
            <a:hlinkClick r:id="" action="ppaction://media"/>
          </p:cNvPr>
          <p:cNvPicPr>
            <a:picLocks noRot="1" noChangeAspect="1"/>
          </p:cNvPicPr>
          <p:nvPr>
            <a:wavAudioFile r:embed="rId1" name="~PP2269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7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8FD4C00138987C4CB91B87F917A7533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" y="914400"/>
            <a:ext cx="4495800" cy="4483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210px-Ev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4267200"/>
            <a:ext cx="3480120" cy="210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Dogovor_ri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1828800"/>
            <a:ext cx="2971800" cy="1925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~PP2135.WAV">
            <a:hlinkClick r:id="" action="ppaction://media"/>
          </p:cNvPr>
          <p:cNvPicPr>
            <a:picLocks noRot="1" noChangeAspect="1"/>
          </p:cNvPicPr>
          <p:nvPr>
            <a:wavAudioFile r:embed="rId1" name="~PP2135.WAV"/>
          </p:nvPr>
        </p:nvPicPr>
        <p:blipFill>
          <a:blip r:embed="rId6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7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>
                <a:solidFill>
                  <a:srgbClr val="FFFF00"/>
                </a:solidFill>
              </a:rPr>
              <a:t>Наставна тема:Светот Европа и Балканските земји по Втора светска војна</a:t>
            </a:r>
          </a:p>
          <a:p>
            <a:r>
              <a:rPr lang="mk-MK" dirty="0" smtClean="0">
                <a:solidFill>
                  <a:srgbClr val="FFFF00"/>
                </a:solidFill>
              </a:rPr>
              <a:t>Наставна единица: Меѓународните односи по Втората светска војна</a:t>
            </a:r>
          </a:p>
          <a:p>
            <a:r>
              <a:rPr lang="mk-MK" dirty="0" smtClean="0">
                <a:solidFill>
                  <a:srgbClr val="FFFF00"/>
                </a:solidFill>
              </a:rPr>
              <a:t>Наставник: Христина Андоновски</a:t>
            </a:r>
          </a:p>
          <a:p>
            <a:r>
              <a:rPr lang="mk-MK" dirty="0" smtClean="0">
                <a:solidFill>
                  <a:srgbClr val="FFFF00"/>
                </a:solidFill>
              </a:rPr>
              <a:t>О.У „Св.Климент Охридски„ Битола</a:t>
            </a:r>
            <a:endParaRPr lang="mk-MK" dirty="0">
              <a:solidFill>
                <a:srgbClr val="FFFF00"/>
              </a:solidFill>
            </a:endParaRPr>
          </a:p>
        </p:txBody>
      </p:sp>
      <p:pic>
        <p:nvPicPr>
          <p:cNvPr id="4" name="~PP2033.WAV">
            <a:hlinkClick r:id="" action="ppaction://media"/>
          </p:cNvPr>
          <p:cNvPicPr>
            <a:picLocks noRot="1" noChangeAspect="1"/>
          </p:cNvPicPr>
          <p:nvPr>
            <a:wavAudioFile r:embed="rId1" name="~PP2033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8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Reichstag_after_the_allied_bombing_of_Berl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638175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 descr="Budapest 19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0"/>
            <a:ext cx="3276600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 descr="U1024975INP"/>
          <p:cNvPicPr>
            <a:picLocks noChangeAspect="1" noChangeArrowheads="1"/>
          </p:cNvPicPr>
          <p:nvPr/>
        </p:nvPicPr>
        <p:blipFill>
          <a:blip r:embed="rId5" cstate="print"/>
          <a:srcRect t="9306"/>
          <a:stretch>
            <a:fillRect/>
          </a:stretch>
        </p:blipFill>
        <p:spPr bwMode="auto">
          <a:xfrm>
            <a:off x="4800600" y="3429000"/>
            <a:ext cx="4343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~PP1961.WAV">
            <a:hlinkClick r:id="" action="ppaction://media"/>
          </p:cNvPr>
          <p:cNvPicPr>
            <a:picLocks noRot="1" noChangeAspect="1"/>
          </p:cNvPicPr>
          <p:nvPr>
            <a:wavAudioFile r:embed="rId1" name="~PP1961.WAV"/>
          </p:nvPr>
        </p:nvPicPr>
        <p:blipFill>
          <a:blip r:embed="rId6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1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3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1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3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8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mk-MK" sz="2800" smtClean="0">
                <a:solidFill>
                  <a:srgbClr val="FFFF00"/>
                </a:solidFill>
                <a:latin typeface="Arial Narrow" pitchFamily="34" charset="0"/>
              </a:rPr>
              <a:t>Политичката ситуација во Светот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876800"/>
          </a:xfrm>
        </p:spPr>
        <p:txBody>
          <a:bodyPr/>
          <a:lstStyle/>
          <a:p>
            <a:r>
              <a:rPr lang="mk-MK" smtClean="0">
                <a:solidFill>
                  <a:srgbClr val="FFFF00"/>
                </a:solidFill>
                <a:latin typeface="Arial Narrow" pitchFamily="34" charset="0"/>
              </a:rPr>
              <a:t>Потсдамска конференција – 17 Јули-2 Август 1945г. Големите сили (САД, СССР и В.Британија решаваат за начинот како ќе се организира повоената Европа, за поделбата на Германија на окупациони зони и за формирање меѓународен трибунал за судење на воените злосторници.</a:t>
            </a:r>
          </a:p>
          <a:p>
            <a:r>
              <a:rPr lang="mk-MK" smtClean="0">
                <a:solidFill>
                  <a:srgbClr val="FFFF00"/>
                </a:solidFill>
                <a:latin typeface="Arial Narrow" pitchFamily="34" charset="0"/>
              </a:rPr>
              <a:t>САД И СССР се афирмираат како нови големи сили</a:t>
            </a:r>
            <a:r>
              <a:rPr lang="en-US" smtClean="0">
                <a:solidFill>
                  <a:srgbClr val="FFFF00"/>
                </a:solidFill>
                <a:latin typeface="Arial Narrow" pitchFamily="34" charset="0"/>
              </a:rPr>
              <a:t>; </a:t>
            </a:r>
            <a:r>
              <a:rPr lang="mk-MK" smtClean="0">
                <a:solidFill>
                  <a:srgbClr val="FFFF00"/>
                </a:solidFill>
                <a:latin typeface="Arial Narrow" pitchFamily="34" charset="0"/>
              </a:rPr>
              <a:t>В.Британија и Франција, како и поразените од Војната (Германија, Јапонија и Италија) се соочуваат со економска криза.</a:t>
            </a:r>
          </a:p>
        </p:txBody>
      </p:sp>
      <p:pic>
        <p:nvPicPr>
          <p:cNvPr id="5" name="~PP1162.WAV">
            <a:hlinkClick r:id="" action="ppaction://media"/>
          </p:cNvPr>
          <p:cNvPicPr>
            <a:picLocks noRot="1" noChangeAspect="1"/>
          </p:cNvPicPr>
          <p:nvPr>
            <a:wavAudioFile r:embed="rId1" name="~PP1162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4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untit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40005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 descr="Deutschland_Besatzungszonen_19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609600"/>
            <a:ext cx="44196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mk-MK" smtClean="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mk-MK" smtClean="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mk-MK" smtClean="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mk-MK" smtClean="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mk-MK" smtClean="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mk-MK" smtClean="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mk-MK" smtClean="0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mk-MK" sz="2000" smtClean="0">
                <a:solidFill>
                  <a:srgbClr val="FFFF00"/>
                </a:solidFill>
              </a:rPr>
              <a:t>Поделбата на Германија </a:t>
            </a:r>
          </a:p>
          <a:p>
            <a:pPr>
              <a:buFontTx/>
              <a:buNone/>
            </a:pPr>
            <a:r>
              <a:rPr lang="mk-MK" sz="2000" smtClean="0">
                <a:solidFill>
                  <a:srgbClr val="FFFF00"/>
                </a:solidFill>
              </a:rPr>
              <a:t>на окупациони зони</a:t>
            </a:r>
          </a:p>
        </p:txBody>
      </p:sp>
      <p:pic>
        <p:nvPicPr>
          <p:cNvPr id="6" name="~PP474.WAV">
            <a:hlinkClick r:id="" action="ppaction://media"/>
          </p:cNvPr>
          <p:cNvPicPr>
            <a:picLocks noRot="1" noChangeAspect="1"/>
          </p:cNvPicPr>
          <p:nvPr>
            <a:wavAudioFile r:embed="rId1" name="~PP474.WAV"/>
          </p:nvPr>
        </p:nvPicPr>
        <p:blipFill>
          <a:blip r:embed="rId5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3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685800" y="533400"/>
            <a:ext cx="7772400" cy="5562600"/>
          </a:xfrm>
        </p:spPr>
        <p:txBody>
          <a:bodyPr/>
          <a:lstStyle/>
          <a:p>
            <a:r>
              <a:rPr lang="mk-MK" sz="2400" smtClean="0">
                <a:solidFill>
                  <a:srgbClr val="FFFF00"/>
                </a:solidFill>
                <a:latin typeface="Arial Narrow" pitchFamily="34" charset="0"/>
              </a:rPr>
              <a:t>Западна Европа потпаѓа под влијание на САД</a:t>
            </a:r>
          </a:p>
          <a:p>
            <a:r>
              <a:rPr lang="mk-MK" sz="2400" smtClean="0">
                <a:solidFill>
                  <a:srgbClr val="FFFF00"/>
                </a:solidFill>
                <a:latin typeface="Arial Narrow" pitchFamily="34" charset="0"/>
              </a:rPr>
              <a:t>Источна Европа (Полска, Чехословакија, Унгарија, Романија, Југославија, Бугарија и Албанија) потпаѓаат под влијание на СССР</a:t>
            </a:r>
            <a:r>
              <a:rPr lang="en-US" sz="2400" smtClean="0">
                <a:solidFill>
                  <a:srgbClr val="FFFF00"/>
                </a:solidFill>
                <a:latin typeface="Arial Narrow" pitchFamily="34" charset="0"/>
              </a:rPr>
              <a:t>; </a:t>
            </a:r>
            <a:r>
              <a:rPr lang="mk-MK" sz="2400" smtClean="0">
                <a:solidFill>
                  <a:srgbClr val="FFFF00"/>
                </a:solidFill>
                <a:latin typeface="Arial Narrow" pitchFamily="34" charset="0"/>
              </a:rPr>
              <a:t>го формираат т.н </a:t>
            </a:r>
            <a:r>
              <a:rPr lang="mk-MK" sz="2400" u="sng" smtClean="0">
                <a:solidFill>
                  <a:srgbClr val="FFFF00"/>
                </a:solidFill>
                <a:latin typeface="Arial Narrow" pitchFamily="34" charset="0"/>
              </a:rPr>
              <a:t>Социјалистички  (ИСТОЧЕН) блок</a:t>
            </a:r>
            <a:r>
              <a:rPr lang="mk-MK" sz="2400" smtClean="0">
                <a:solidFill>
                  <a:srgbClr val="FFFF00"/>
                </a:solidFill>
                <a:latin typeface="Arial Narrow" pitchFamily="34" charset="0"/>
              </a:rPr>
              <a:t>.</a:t>
            </a:r>
          </a:p>
          <a:p>
            <a:endParaRPr lang="mk-MK" sz="2400" smtClean="0">
              <a:solidFill>
                <a:srgbClr val="FFFF00"/>
              </a:solidFill>
              <a:latin typeface="Arial Narrow" pitchFamily="34" charset="0"/>
            </a:endParaRPr>
          </a:p>
        </p:txBody>
      </p:sp>
      <p:pic>
        <p:nvPicPr>
          <p:cNvPr id="4" name="Picture 2" descr="Soviet_take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09800"/>
            <a:ext cx="4876800" cy="4395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EasternBlo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362200"/>
            <a:ext cx="3200400" cy="3785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~PP2936.WAV">
            <a:hlinkClick r:id="" action="ppaction://media"/>
          </p:cNvPr>
          <p:cNvPicPr>
            <a:picLocks noRot="1" noChangeAspect="1"/>
          </p:cNvPicPr>
          <p:nvPr>
            <a:wavAudioFile r:embed="rId1" name="~PP2936.WAV"/>
          </p:nvPr>
        </p:nvPicPr>
        <p:blipFill>
          <a:blip r:embed="rId5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4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Karta na Evropa, po politickite promrni vo 19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 descr="Srp i cek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6764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~PP3340.WAV">
            <a:hlinkClick r:id="" action="ppaction://media"/>
          </p:cNvPr>
          <p:cNvPicPr>
            <a:picLocks noRot="1" noChangeAspect="1"/>
          </p:cNvPicPr>
          <p:nvPr>
            <a:wavAudioFile r:embed="rId1" name="~PP3340.WAV"/>
          </p:nvPr>
        </p:nvPicPr>
        <p:blipFill>
          <a:blip r:embed="rId5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4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All-our-colo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89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 descr="Harry Truman go objavuva Marshaloviot plan vo Kongreso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8300" y="4310063"/>
            <a:ext cx="3238500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 descr="George 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228600"/>
            <a:ext cx="2619375" cy="2981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9" name="Content Placeholder 8"/>
          <p:cNvSpPr>
            <a:spLocks noGrp="1"/>
          </p:cNvSpPr>
          <p:nvPr>
            <p:ph idx="1"/>
          </p:nvPr>
        </p:nvSpPr>
        <p:spPr>
          <a:xfrm>
            <a:off x="5638800" y="3124200"/>
            <a:ext cx="7772400" cy="4267200"/>
          </a:xfrm>
        </p:spPr>
        <p:txBody>
          <a:bodyPr/>
          <a:lstStyle/>
          <a:p>
            <a:pPr>
              <a:buFontTx/>
              <a:buNone/>
            </a:pPr>
            <a:r>
              <a:rPr lang="mk-MK" sz="2000" b="1" smtClean="0">
                <a:solidFill>
                  <a:srgbClr val="FFFF00"/>
                </a:solidFill>
              </a:rPr>
              <a:t>ЏОРЏ МАРШАЛ </a:t>
            </a:r>
          </a:p>
          <a:p>
            <a:pPr>
              <a:buFontTx/>
              <a:buNone/>
            </a:pPr>
            <a:r>
              <a:rPr lang="mk-MK" sz="2000" smtClean="0">
                <a:solidFill>
                  <a:srgbClr val="FFFF00"/>
                </a:solidFill>
              </a:rPr>
              <a:t>американски генерал и</a:t>
            </a:r>
          </a:p>
          <a:p>
            <a:pPr>
              <a:buFontTx/>
              <a:buNone/>
            </a:pPr>
            <a:r>
              <a:rPr lang="mk-MK" sz="2000" smtClean="0">
                <a:solidFill>
                  <a:srgbClr val="FFFF00"/>
                </a:solidFill>
              </a:rPr>
              <a:t> државен секретар</a:t>
            </a:r>
            <a:endParaRPr lang="mk-MK" sz="2000" b="1" smtClean="0">
              <a:solidFill>
                <a:srgbClr val="FFFF00"/>
              </a:solidFill>
            </a:endParaRPr>
          </a:p>
        </p:txBody>
      </p:sp>
      <p:pic>
        <p:nvPicPr>
          <p:cNvPr id="7" name="~PP3947.WAV">
            <a:hlinkClick r:id="" action="ppaction://media"/>
          </p:cNvPr>
          <p:cNvPicPr>
            <a:picLocks noRot="1" noChangeAspect="1"/>
          </p:cNvPicPr>
          <p:nvPr>
            <a:wavAudioFile r:embed="rId1" name="~PP3947.WAV"/>
          </p:nvPr>
        </p:nvPicPr>
        <p:blipFill>
          <a:blip r:embed="rId6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6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Data\Microsoft\Templates\Blank Presentation.pot</Template>
  <TotalTime>375</TotalTime>
  <Words>566</Words>
  <Application>Microsoft Office PowerPoint</Application>
  <PresentationFormat>On-screen Show (4:3)</PresentationFormat>
  <Paragraphs>76</Paragraphs>
  <Slides>34</Slides>
  <Notes>0</Notes>
  <HiddenSlides>0</HiddenSlides>
  <MMClips>34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Blank Presentation</vt:lpstr>
      <vt:lpstr>Slide 1</vt:lpstr>
      <vt:lpstr>Slide 2</vt:lpstr>
      <vt:lpstr>Slide 3</vt:lpstr>
      <vt:lpstr>Slide 4</vt:lpstr>
      <vt:lpstr>Политичката ситуација во Светот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www.maniactive.com</Company>
  <LinksUpToDate>false</LinksUpToDate>
  <SharedDoc>false</SharedDoc>
  <HyperlinkBase>www.maniactive.com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Faded Blue Jeans</dc:title>
  <dc:creator>Laura Bergells</dc:creator>
  <cp:keywords>powerpoint backgrounds templates</cp:keywords>
  <dc:description>Free PowerPoint templates, backgrounds at www.maniactive.com</dc:description>
  <cp:lastModifiedBy>GORDANA</cp:lastModifiedBy>
  <cp:revision>26</cp:revision>
  <dcterms:created xsi:type="dcterms:W3CDTF">2004-04-14T18:24:24Z</dcterms:created>
  <dcterms:modified xsi:type="dcterms:W3CDTF">2020-03-17T17:38:06Z</dcterms:modified>
  <cp:category>Free PowerPoint Stuff</cp:category>
</cp:coreProperties>
</file>