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Патологија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mk-MK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Заболувања на желудник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830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1339913"/>
            <a:ext cx="4313864" cy="5051834"/>
          </a:xfrm>
        </p:spPr>
        <p:txBody>
          <a:bodyPr/>
          <a:lstStyle/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Хронично воспаление на желудник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(Gastritis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chronica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Gastritis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chronica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atrophica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Gastritis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chronica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hypertrophica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Воспаленија на желудник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1339914"/>
            <a:ext cx="4313864" cy="4925084"/>
          </a:xfrm>
        </p:spPr>
        <p:txBody>
          <a:bodyPr/>
          <a:lstStyle/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Акутно воспаление на желудникот </a:t>
            </a:r>
            <a:r>
              <a:rPr lang="en-US" dirty="0" smtClean="0"/>
              <a:t>(Gastritis </a:t>
            </a:r>
            <a:r>
              <a:rPr lang="en-US" dirty="0" err="1" smtClean="0"/>
              <a:t>accuta</a:t>
            </a:r>
            <a:r>
              <a:rPr lang="en-US" dirty="0" smtClean="0"/>
              <a:t>)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лигавицата е лесно зацрвенета,едематозна со ерозии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улцерации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endParaRPr lang="mk-MK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или хеморагија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Content Placeholder 6" descr="Image result for gastritis chronica atrofica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35" t="32801" r="20515" b="14025"/>
          <a:stretch/>
        </p:blipFill>
        <p:spPr bwMode="auto">
          <a:xfrm>
            <a:off x="7731660" y="2562130"/>
            <a:ext cx="2697933" cy="172015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Image result for gastritis chronica hypertrofic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784" y="4939419"/>
            <a:ext cx="1754539" cy="1428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Image result for gastritis erosiva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524" y="2713273"/>
            <a:ext cx="1677035" cy="143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Image result for gastritis ulcerativa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730" y="2741848"/>
            <a:ext cx="2372037" cy="140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Image result for gastritis hemoragica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472" y="4956646"/>
            <a:ext cx="2146300" cy="1196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7827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Улкусна болест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ulcus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pepticum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chronicum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ventriculi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duodeni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2924" y="1726194"/>
            <a:ext cx="4313864" cy="4366788"/>
          </a:xfrm>
        </p:spPr>
        <p:txBody>
          <a:bodyPr>
            <a:noAutofit/>
          </a:bodyPr>
          <a:lstStyle/>
          <a:p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Хронично заболување, се карактеризира со улцерации на желудникот и/или дуоденумот</a:t>
            </a:r>
          </a:p>
          <a:p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Етиологија:влошена крвна циркулација, кисел желудочен сок, психогени фактори</a:t>
            </a:r>
          </a:p>
          <a:p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Патоанатомски промени: базата и рабовите на улкусот се покриени со тенок слој на некротично ткиво. Под него е слојот на воспалителни клетки (леукоцити доминираат). Под него има слој на младо гранулационо ткиво на кое се надоврзува зрело сврзно ткиво кое може да го има и на серозата на желудникот</a:t>
            </a:r>
          </a:p>
          <a:p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Заздравување: дефектот се пополнува со зрелосврзно ткиво која се препокрива со регенериран епител од лигавицата</a:t>
            </a:r>
            <a:endParaRPr lang="mk-M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mk-MK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 descr="Image result for ulcus ventriculi et duodeni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75" y="2397324"/>
            <a:ext cx="4313238" cy="32349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75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779177"/>
          </a:xfrm>
        </p:spPr>
        <p:txBody>
          <a:bodyPr/>
          <a:lstStyle/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Тумори на желудник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Бенигни тумори на желудник</a:t>
            </a:r>
          </a:p>
          <a:p>
            <a:pPr marL="0" indent="0">
              <a:buNone/>
            </a:pP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   - најчест е полипот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кој може да биде поединечен</a:t>
            </a:r>
          </a:p>
          <a:p>
            <a:pPr marL="0" indent="0">
              <a:buNone/>
            </a:pPr>
            <a:endParaRPr lang="mk-M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k-M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k-M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Или мултипли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Малигни тумори на желудник</a:t>
            </a:r>
          </a:p>
          <a:p>
            <a:pPr marL="0" indent="0">
              <a:buNone/>
            </a:pP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   најчест е аденокарциномот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а поретко се јавува и лимфосарком, како и леомиосарком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Image result for polipus ventriculi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778" y="3178961"/>
            <a:ext cx="1271270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Image result for polipus ventriculi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897" y="4850700"/>
            <a:ext cx="3727450" cy="1257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Image result for adenocarcinoma ventriculi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757" y="2895493"/>
            <a:ext cx="1600200" cy="126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Image result for lymfosarcoma ventriculi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77" b="2479"/>
          <a:stretch/>
        </p:blipFill>
        <p:spPr bwMode="auto">
          <a:xfrm>
            <a:off x="8535657" y="4777357"/>
            <a:ext cx="1384300" cy="14046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1016274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149</TotalTime>
  <Words>172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Патологија</vt:lpstr>
      <vt:lpstr>Воспаленија на желудник</vt:lpstr>
      <vt:lpstr>Улкусна болест  (ulcus pepticum chronicum ventriculi et duodeni)</vt:lpstr>
      <vt:lpstr>Тумори на желудник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Патологија</dc:title>
  <dc:creator>Windows User</dc:creator>
  <cp:lastModifiedBy>Windows User</cp:lastModifiedBy>
  <cp:revision>13</cp:revision>
  <dcterms:created xsi:type="dcterms:W3CDTF">2020-03-19T23:13:21Z</dcterms:created>
  <dcterms:modified xsi:type="dcterms:W3CDTF">2020-03-21T00:21:13Z</dcterms:modified>
</cp:coreProperties>
</file>