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867F-2564-49F0-A938-A3251DAC55D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A219-074B-417C-BFA3-1A3020DD41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mk-MK" b="1" dirty="0" smtClean="0"/>
              <a:t>Планирање </a:t>
            </a:r>
            <a:r>
              <a:rPr lang="mk-MK" b="1" dirty="0" smtClean="0"/>
              <a:t>за време на криза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За</a:t>
            </a:r>
            <a:r>
              <a:rPr lang="en-US" dirty="0" smtClean="0"/>
              <a:t> III 4,</a:t>
            </a:r>
            <a:r>
              <a:rPr lang="mk-MK" dirty="0" smtClean="0"/>
              <a:t> </a:t>
            </a:r>
            <a:r>
              <a:rPr lang="en-US" dirty="0" smtClean="0"/>
              <a:t>III 5 III 6 </a:t>
            </a:r>
            <a:r>
              <a:rPr lang="mk-MK" dirty="0" smtClean="0"/>
              <a:t>и </a:t>
            </a:r>
            <a:r>
              <a:rPr lang="en-US" dirty="0" smtClean="0"/>
              <a:t>III </a:t>
            </a:r>
            <a:r>
              <a:rPr lang="mk-MK" dirty="0" smtClean="0"/>
              <a:t>8 клас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Кризни ситуации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Некои</a:t>
            </a:r>
            <a:r>
              <a:rPr lang="en-US" dirty="0" smtClean="0"/>
              <a:t> </a:t>
            </a:r>
            <a:r>
              <a:rPr lang="en-US" dirty="0" err="1" smtClean="0"/>
              <a:t>неочекувани</a:t>
            </a:r>
            <a:r>
              <a:rPr lang="en-US" dirty="0" smtClean="0"/>
              <a:t> </a:t>
            </a:r>
            <a:r>
              <a:rPr lang="en-US" dirty="0" err="1" smtClean="0"/>
              <a:t>настани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толку</a:t>
            </a:r>
            <a:r>
              <a:rPr lang="en-US" dirty="0" smtClean="0"/>
              <a:t>  </a:t>
            </a:r>
            <a:r>
              <a:rPr lang="en-US" dirty="0" err="1" smtClean="0"/>
              <a:t>разорувачки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бараат</a:t>
            </a:r>
            <a:r>
              <a:rPr lang="en-US" dirty="0" smtClean="0"/>
              <a:t> </a:t>
            </a:r>
            <a:r>
              <a:rPr lang="en-US" dirty="0" err="1" smtClean="0"/>
              <a:t>моментална</a:t>
            </a:r>
            <a:r>
              <a:rPr lang="en-US" dirty="0" smtClean="0"/>
              <a:t> </a:t>
            </a:r>
            <a:r>
              <a:rPr lang="en-US" dirty="0" err="1" smtClean="0"/>
              <a:t>реакција</a:t>
            </a:r>
            <a:r>
              <a:rPr lang="en-US" dirty="0" smtClean="0"/>
              <a:t>. </a:t>
            </a:r>
            <a:r>
              <a:rPr lang="en-US" dirty="0" err="1" smtClean="0"/>
              <a:t>Замислете</a:t>
            </a:r>
            <a:r>
              <a:rPr lang="en-US" dirty="0" smtClean="0"/>
              <a:t> </a:t>
            </a:r>
            <a:r>
              <a:rPr lang="en-US" dirty="0" err="1" smtClean="0"/>
              <a:t>некои</a:t>
            </a:r>
            <a:r>
              <a:rPr lang="en-US" dirty="0" smtClean="0"/>
              <a:t> </a:t>
            </a:r>
            <a:r>
              <a:rPr lang="en-US" dirty="0" err="1" smtClean="0"/>
              <a:t>настани</a:t>
            </a:r>
            <a:r>
              <a:rPr lang="en-US" dirty="0" smtClean="0"/>
              <a:t>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пример</a:t>
            </a:r>
            <a:r>
              <a:rPr lang="en-US" dirty="0" smtClean="0"/>
              <a:t> </a:t>
            </a:r>
            <a:r>
              <a:rPr lang="en-US" dirty="0" err="1" smtClean="0"/>
              <a:t>терористиките</a:t>
            </a:r>
            <a:r>
              <a:rPr lang="en-US" dirty="0" smtClean="0"/>
              <a:t> </a:t>
            </a:r>
            <a:r>
              <a:rPr lang="en-US" dirty="0" err="1" smtClean="0"/>
              <a:t>напади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11 </a:t>
            </a:r>
            <a:r>
              <a:rPr lang="en-US" dirty="0" err="1" smtClean="0"/>
              <a:t>Септември</a:t>
            </a:r>
            <a:r>
              <a:rPr lang="en-US" dirty="0" smtClean="0"/>
              <a:t>, </a:t>
            </a:r>
            <a:r>
              <a:rPr lang="en-US" dirty="0" err="1" smtClean="0"/>
              <a:t>смртни</a:t>
            </a:r>
            <a:r>
              <a:rPr lang="en-US" dirty="0" smtClean="0"/>
              <a:t> </a:t>
            </a:r>
            <a:r>
              <a:rPr lang="en-US" dirty="0" err="1" smtClean="0"/>
              <a:t>случаи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бактерија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1993 г.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компанијата</a:t>
            </a:r>
            <a:r>
              <a:rPr lang="en-US" dirty="0" smtClean="0"/>
              <a:t> Jack-in-the-box , </a:t>
            </a:r>
            <a:r>
              <a:rPr lang="en-US" dirty="0" err="1" smtClean="0"/>
              <a:t>цунами</a:t>
            </a:r>
            <a:r>
              <a:rPr lang="en-US" dirty="0" smtClean="0"/>
              <a:t>, </a:t>
            </a:r>
            <a:r>
              <a:rPr lang="en-US" dirty="0" err="1" smtClean="0"/>
              <a:t>ураганот</a:t>
            </a:r>
            <a:r>
              <a:rPr lang="en-US" dirty="0" smtClean="0"/>
              <a:t> </a:t>
            </a:r>
            <a:r>
              <a:rPr lang="en-US" dirty="0" err="1" smtClean="0"/>
              <a:t>Катерина</a:t>
            </a:r>
            <a:r>
              <a:rPr lang="mk-MK" dirty="0" smtClean="0"/>
              <a:t>, </a:t>
            </a:r>
            <a:r>
              <a:rPr lang="mk-MK" b="1" dirty="0" smtClean="0"/>
              <a:t>Корона вирус</a:t>
            </a:r>
            <a:r>
              <a:rPr lang="en-US" dirty="0" smtClean="0"/>
              <a:t> и </a:t>
            </a:r>
            <a:r>
              <a:rPr lang="en-US" dirty="0" err="1" smtClean="0"/>
              <a:t>сл.Ваквите</a:t>
            </a:r>
            <a:r>
              <a:rPr lang="en-US" dirty="0" smtClean="0"/>
              <a:t> </a:t>
            </a:r>
            <a:r>
              <a:rPr lang="en-US" dirty="0" err="1" smtClean="0"/>
              <a:t>кризи</a:t>
            </a:r>
            <a:r>
              <a:rPr lang="en-US" dirty="0" smtClean="0"/>
              <a:t> </a:t>
            </a:r>
            <a:r>
              <a:rPr lang="en-US" dirty="0" err="1" smtClean="0"/>
              <a:t>влијаат</a:t>
            </a:r>
            <a:r>
              <a:rPr lang="en-US" dirty="0" smtClean="0"/>
              <a:t> </a:t>
            </a:r>
            <a:r>
              <a:rPr lang="en-US" dirty="0" err="1" smtClean="0"/>
              <a:t>глобално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општеството</a:t>
            </a:r>
            <a:r>
              <a:rPr lang="en-US" dirty="0" smtClean="0"/>
              <a:t>, </a:t>
            </a:r>
            <a:r>
              <a:rPr lang="en-US" dirty="0" err="1" smtClean="0"/>
              <a:t>но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работата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претпријатијата</a:t>
            </a:r>
            <a:r>
              <a:rPr lang="en-US" dirty="0" smtClean="0"/>
              <a:t>. </a:t>
            </a:r>
            <a:r>
              <a:rPr lang="en-US" dirty="0" err="1" smtClean="0"/>
              <a:t>Покрај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ваков</a:t>
            </a:r>
            <a:r>
              <a:rPr lang="en-US" dirty="0" smtClean="0"/>
              <a:t> </a:t>
            </a:r>
            <a:r>
              <a:rPr lang="en-US" dirty="0" err="1" smtClean="0"/>
              <a:t>тип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кризи</a:t>
            </a:r>
            <a:r>
              <a:rPr lang="en-US" dirty="0" smtClean="0"/>
              <a:t> </a:t>
            </a:r>
            <a:r>
              <a:rPr lang="en-US" dirty="0" err="1" smtClean="0"/>
              <a:t>претпријатијата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соочуваат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помали</a:t>
            </a:r>
            <a:r>
              <a:rPr lang="en-US" dirty="0" smtClean="0"/>
              <a:t> </a:t>
            </a:r>
            <a:r>
              <a:rPr lang="en-US" dirty="0" err="1" smtClean="0"/>
              <a:t>кризи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бараат</a:t>
            </a:r>
            <a:r>
              <a:rPr lang="en-US" dirty="0" smtClean="0"/>
              <a:t> </a:t>
            </a:r>
            <a:r>
              <a:rPr lang="en-US" dirty="0" err="1" smtClean="0"/>
              <a:t>брза</a:t>
            </a:r>
            <a:r>
              <a:rPr lang="en-US" dirty="0" smtClean="0"/>
              <a:t> </a:t>
            </a:r>
            <a:r>
              <a:rPr lang="en-US" dirty="0" err="1" smtClean="0"/>
              <a:t>реакција</a:t>
            </a:r>
            <a:r>
              <a:rPr lang="en-US" dirty="0" smtClean="0"/>
              <a:t>(</a:t>
            </a:r>
            <a:r>
              <a:rPr lang="en-US" dirty="0" err="1" smtClean="0"/>
              <a:t>обвиненија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загадување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Coca-cola 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Белгија</a:t>
            </a:r>
            <a:r>
              <a:rPr lang="en-US" dirty="0" smtClean="0"/>
              <a:t>,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обвинување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Tyson foods  </a:t>
            </a:r>
            <a:r>
              <a:rPr lang="en-US" dirty="0" err="1" smtClean="0"/>
              <a:t>дека</a:t>
            </a:r>
            <a:r>
              <a:rPr lang="en-US" dirty="0" smtClean="0"/>
              <a:t> </a:t>
            </a:r>
            <a:r>
              <a:rPr lang="en-US" dirty="0" err="1" smtClean="0"/>
              <a:t>вработувале</a:t>
            </a:r>
            <a:r>
              <a:rPr lang="en-US" dirty="0" smtClean="0"/>
              <a:t> </a:t>
            </a:r>
            <a:r>
              <a:rPr lang="en-US" dirty="0" err="1" smtClean="0"/>
              <a:t>илегални</a:t>
            </a:r>
            <a:r>
              <a:rPr lang="en-US" dirty="0" smtClean="0"/>
              <a:t> </a:t>
            </a:r>
            <a:r>
              <a:rPr lang="en-US" dirty="0" err="1" smtClean="0"/>
              <a:t>имигранти</a:t>
            </a:r>
            <a:r>
              <a:rPr lang="en-US" dirty="0" smtClean="0"/>
              <a:t>...).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Планирањето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криза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чекори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1.Превентива  </a:t>
            </a:r>
            <a:r>
              <a:rPr lang="en-US" dirty="0" smtClean="0"/>
              <a:t>- </a:t>
            </a:r>
            <a:r>
              <a:rPr lang="en-US" dirty="0" err="1" smtClean="0"/>
              <a:t>овој</a:t>
            </a:r>
            <a:r>
              <a:rPr lang="en-US" dirty="0" smtClean="0"/>
              <a:t> </a:t>
            </a:r>
            <a:r>
              <a:rPr lang="en-US" dirty="0" err="1" smtClean="0"/>
              <a:t>чекор</a:t>
            </a:r>
            <a:r>
              <a:rPr lang="en-US" dirty="0" smtClean="0"/>
              <a:t> </a:t>
            </a:r>
            <a:r>
              <a:rPr lang="en-US" dirty="0" err="1" smtClean="0"/>
              <a:t>опфаќа</a:t>
            </a:r>
            <a:r>
              <a:rPr lang="en-US" dirty="0" smtClean="0"/>
              <a:t> </a:t>
            </a:r>
            <a:r>
              <a:rPr lang="en-US" dirty="0" err="1" smtClean="0"/>
              <a:t>припрема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претпријатието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кризни</a:t>
            </a:r>
            <a:r>
              <a:rPr lang="en-US" dirty="0" smtClean="0"/>
              <a:t> </a:t>
            </a:r>
            <a:r>
              <a:rPr lang="en-US" dirty="0" err="1" smtClean="0"/>
              <a:t>ситуации</a:t>
            </a:r>
            <a:r>
              <a:rPr lang="en-US" dirty="0" smtClean="0"/>
              <a:t> </a:t>
            </a:r>
            <a:r>
              <a:rPr lang="en-US" dirty="0" err="1" smtClean="0"/>
              <a:t>кои</a:t>
            </a:r>
            <a:r>
              <a:rPr lang="en-US" dirty="0" smtClean="0"/>
              <a:t> </a:t>
            </a:r>
            <a:r>
              <a:rPr lang="en-US" dirty="0" err="1" smtClean="0"/>
              <a:t>ќе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случат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 </a:t>
            </a:r>
            <a:r>
              <a:rPr lang="en-US" dirty="0" err="1" smtClean="0"/>
              <a:t>изграден</a:t>
            </a:r>
            <a:r>
              <a:rPr lang="en-US" dirty="0" smtClean="0"/>
              <a:t> </a:t>
            </a:r>
            <a:r>
              <a:rPr lang="en-US" dirty="0" err="1" smtClean="0"/>
              <a:t>однос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доверба</a:t>
            </a:r>
            <a:r>
              <a:rPr lang="en-US" dirty="0" smtClean="0"/>
              <a:t> </a:t>
            </a:r>
            <a:r>
              <a:rPr lang="en-US" dirty="0" err="1" smtClean="0"/>
              <a:t>меѓу</a:t>
            </a:r>
            <a:r>
              <a:rPr lang="en-US" dirty="0" smtClean="0"/>
              <a:t> </a:t>
            </a:r>
            <a:r>
              <a:rPr lang="en-US" dirty="0" err="1" smtClean="0"/>
              <a:t>вработените</a:t>
            </a:r>
            <a:r>
              <a:rPr lang="en-US" dirty="0" smtClean="0"/>
              <a:t>, </a:t>
            </a:r>
            <a:r>
              <a:rPr lang="en-US" dirty="0" err="1" smtClean="0"/>
              <a:t>клиентите</a:t>
            </a:r>
            <a:r>
              <a:rPr lang="en-US" dirty="0" smtClean="0"/>
              <a:t>, </a:t>
            </a:r>
            <a:r>
              <a:rPr lang="en-US" dirty="0" err="1" smtClean="0"/>
              <a:t>добавувачите</a:t>
            </a:r>
            <a:r>
              <a:rPr lang="en-US" dirty="0" smtClean="0"/>
              <a:t>, </a:t>
            </a:r>
            <a:r>
              <a:rPr lang="en-US" dirty="0" err="1" smtClean="0"/>
              <a:t>владата</a:t>
            </a:r>
            <a:r>
              <a:rPr lang="en-US" dirty="0" smtClean="0"/>
              <a:t> </a:t>
            </a:r>
            <a:r>
              <a:rPr lang="en-US" dirty="0" err="1" smtClean="0"/>
              <a:t>синдикатите</a:t>
            </a:r>
            <a:r>
              <a:rPr lang="en-US" dirty="0" smtClean="0"/>
              <a:t> и </a:t>
            </a:r>
            <a:r>
              <a:rPr lang="en-US" dirty="0" err="1" smtClean="0"/>
              <a:t>заедницата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многу</a:t>
            </a:r>
            <a:r>
              <a:rPr lang="en-US" dirty="0" smtClean="0"/>
              <a:t> </a:t>
            </a:r>
            <a:r>
              <a:rPr lang="en-US" dirty="0" err="1" smtClean="0"/>
              <a:t>полесно</a:t>
            </a:r>
            <a:r>
              <a:rPr lang="en-US" dirty="0" smtClean="0"/>
              <a:t> </a:t>
            </a:r>
            <a:r>
              <a:rPr lang="en-US" dirty="0" err="1" smtClean="0"/>
              <a:t>ќе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пребродат</a:t>
            </a:r>
            <a:r>
              <a:rPr lang="en-US" dirty="0" smtClean="0"/>
              <a:t> </a:t>
            </a:r>
            <a:r>
              <a:rPr lang="en-US" dirty="0" err="1" smtClean="0"/>
              <a:t>кризите</a:t>
            </a:r>
            <a:r>
              <a:rPr lang="en-US" dirty="0" smtClean="0"/>
              <a:t>, а </a:t>
            </a:r>
            <a:r>
              <a:rPr lang="en-US" dirty="0" err="1" smtClean="0"/>
              <a:t>некои</a:t>
            </a:r>
            <a:r>
              <a:rPr lang="en-US" dirty="0" smtClean="0"/>
              <a:t> и </a:t>
            </a:r>
            <a:r>
              <a:rPr lang="en-US" dirty="0" err="1" smtClean="0"/>
              <a:t>ќе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спечат</a:t>
            </a:r>
            <a:r>
              <a:rPr lang="en-US" dirty="0" smtClean="0"/>
              <a:t>. (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пример-штрајк</a:t>
            </a:r>
            <a:r>
              <a:rPr lang="en-US" dirty="0" smtClean="0"/>
              <a:t>).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овој</a:t>
            </a:r>
            <a:r>
              <a:rPr lang="en-US" dirty="0" smtClean="0"/>
              <a:t> </a:t>
            </a:r>
            <a:r>
              <a:rPr lang="en-US" dirty="0" err="1" smtClean="0"/>
              <a:t>чекор</a:t>
            </a:r>
            <a:r>
              <a:rPr lang="en-US" dirty="0" smtClean="0"/>
              <a:t> е </a:t>
            </a:r>
            <a:r>
              <a:rPr lang="en-US" dirty="0" err="1" smtClean="0"/>
              <a:t>важно</a:t>
            </a:r>
            <a:r>
              <a:rPr lang="en-US" dirty="0" smtClean="0"/>
              <a:t> </a:t>
            </a:r>
            <a:r>
              <a:rPr lang="en-US" dirty="0" err="1" smtClean="0"/>
              <a:t>навременото</a:t>
            </a:r>
            <a:r>
              <a:rPr lang="en-US" dirty="0" smtClean="0"/>
              <a:t> </a:t>
            </a:r>
            <a:r>
              <a:rPr lang="en-US" dirty="0" err="1" smtClean="0"/>
              <a:t>откривање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сигналите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околината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mk-MK" dirty="0" smtClean="0"/>
              <a:t>Втора фаза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500" dirty="0" smtClean="0"/>
              <a:t>2.</a:t>
            </a:r>
            <a:r>
              <a:rPr lang="en-US" sz="2500" b="1" dirty="0" smtClean="0"/>
              <a:t>Подготовка – </a:t>
            </a:r>
            <a:r>
              <a:rPr lang="en-US" sz="2500" dirty="0" smtClean="0"/>
              <a:t> </a:t>
            </a:r>
            <a:r>
              <a:rPr lang="en-US" sz="2500" dirty="0" err="1" smtClean="0"/>
              <a:t>овој</a:t>
            </a:r>
            <a:r>
              <a:rPr lang="en-US" sz="2500" dirty="0" smtClean="0"/>
              <a:t> </a:t>
            </a:r>
            <a:r>
              <a:rPr lang="en-US" sz="2500" dirty="0" err="1" smtClean="0"/>
              <a:t>чекор</a:t>
            </a:r>
            <a:r>
              <a:rPr lang="en-US" sz="2500" dirty="0" smtClean="0"/>
              <a:t> </a:t>
            </a:r>
            <a:r>
              <a:rPr lang="en-US" sz="2500" dirty="0" err="1" smtClean="0"/>
              <a:t>опфаќа</a:t>
            </a:r>
            <a:r>
              <a:rPr lang="en-US" sz="2500" dirty="0" smtClean="0"/>
              <a:t> </a:t>
            </a:r>
            <a:r>
              <a:rPr lang="en-US" sz="2500" dirty="0" err="1" smtClean="0"/>
              <a:t>три</a:t>
            </a:r>
            <a:r>
              <a:rPr lang="en-US" sz="2500" dirty="0" smtClean="0"/>
              <a:t> </a:t>
            </a:r>
            <a:r>
              <a:rPr lang="en-US" sz="2500" dirty="0" err="1" smtClean="0"/>
              <a:t>стадиуми</a:t>
            </a:r>
            <a:r>
              <a:rPr lang="en-US" sz="2500" dirty="0" smtClean="0"/>
              <a:t>: 1-составување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тим</a:t>
            </a:r>
            <a:r>
              <a:rPr lang="en-US" sz="2500" dirty="0" smtClean="0"/>
              <a:t> </a:t>
            </a:r>
            <a:r>
              <a:rPr lang="en-US" sz="2500" dirty="0" err="1" smtClean="0"/>
              <a:t>за</a:t>
            </a:r>
            <a:r>
              <a:rPr lang="en-US" sz="2500" dirty="0" smtClean="0"/>
              <a:t> </a:t>
            </a:r>
            <a:r>
              <a:rPr lang="en-US" sz="2500" dirty="0" err="1" smtClean="0"/>
              <a:t>кризи</a:t>
            </a:r>
            <a:r>
              <a:rPr lang="en-US" sz="2500" dirty="0" smtClean="0"/>
              <a:t> и </a:t>
            </a:r>
            <a:r>
              <a:rPr lang="en-US" sz="2500" dirty="0" err="1" smtClean="0"/>
              <a:t>портпароли</a:t>
            </a:r>
            <a:r>
              <a:rPr lang="en-US" sz="2500" dirty="0" smtClean="0"/>
              <a:t>(</a:t>
            </a:r>
            <a:r>
              <a:rPr lang="en-US" sz="2500" dirty="0" err="1" smtClean="0"/>
              <a:t>улогата</a:t>
            </a:r>
            <a:r>
              <a:rPr lang="en-US" sz="2500" dirty="0" smtClean="0"/>
              <a:t>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тимот</a:t>
            </a:r>
            <a:r>
              <a:rPr lang="en-US" sz="2500" dirty="0" smtClean="0"/>
              <a:t> е </a:t>
            </a:r>
            <a:r>
              <a:rPr lang="en-US" sz="2500" dirty="0" err="1" smtClean="0"/>
              <a:t>да</a:t>
            </a:r>
            <a:r>
              <a:rPr lang="en-US" sz="2500" dirty="0" smtClean="0"/>
              <a:t> </a:t>
            </a:r>
            <a:r>
              <a:rPr lang="en-US" sz="2500" dirty="0" err="1" smtClean="0"/>
              <a:t>стапи</a:t>
            </a:r>
            <a:r>
              <a:rPr lang="en-US" sz="2500" dirty="0" smtClean="0"/>
              <a:t> </a:t>
            </a:r>
            <a:r>
              <a:rPr lang="en-US" sz="2500" dirty="0" err="1" smtClean="0"/>
              <a:t>во</a:t>
            </a:r>
            <a:r>
              <a:rPr lang="en-US" sz="2500" dirty="0" smtClean="0"/>
              <a:t> </a:t>
            </a:r>
            <a:r>
              <a:rPr lang="en-US" sz="2500" dirty="0" err="1" smtClean="0"/>
              <a:t>акција</a:t>
            </a:r>
            <a:r>
              <a:rPr lang="en-US" sz="2500" dirty="0" smtClean="0"/>
              <a:t> </a:t>
            </a:r>
            <a:r>
              <a:rPr lang="en-US" sz="2500" dirty="0" err="1" smtClean="0"/>
              <a:t>во</a:t>
            </a:r>
            <a:r>
              <a:rPr lang="en-US" sz="2500" dirty="0" smtClean="0"/>
              <a:t> </a:t>
            </a:r>
            <a:r>
              <a:rPr lang="en-US" sz="2500" dirty="0" err="1" smtClean="0"/>
              <a:t>случај</a:t>
            </a:r>
            <a:r>
              <a:rPr lang="en-US" sz="2500" dirty="0" smtClean="0"/>
              <a:t>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криза</a:t>
            </a:r>
            <a:r>
              <a:rPr lang="en-US" sz="2500" dirty="0" smtClean="0"/>
              <a:t> и </a:t>
            </a:r>
            <a:r>
              <a:rPr lang="en-US" sz="2500" dirty="0" err="1" smtClean="0"/>
              <a:t>да</a:t>
            </a:r>
            <a:r>
              <a:rPr lang="en-US" sz="2500" dirty="0" smtClean="0"/>
              <a:t> </a:t>
            </a:r>
            <a:r>
              <a:rPr lang="en-US" sz="2500" dirty="0" err="1" smtClean="0"/>
              <a:t>ја</a:t>
            </a:r>
            <a:r>
              <a:rPr lang="en-US" sz="2500" dirty="0" smtClean="0"/>
              <a:t> </a:t>
            </a:r>
            <a:r>
              <a:rPr lang="en-US" sz="2500" dirty="0" err="1" smtClean="0"/>
              <a:t>координира</a:t>
            </a:r>
            <a:r>
              <a:rPr lang="en-US" sz="2500" dirty="0" smtClean="0"/>
              <a:t> </a:t>
            </a:r>
            <a:r>
              <a:rPr lang="en-US" sz="2500" dirty="0" err="1" smtClean="0"/>
              <a:t>целата</a:t>
            </a:r>
            <a:r>
              <a:rPr lang="en-US" sz="2500" dirty="0" smtClean="0"/>
              <a:t> </a:t>
            </a:r>
            <a:r>
              <a:rPr lang="en-US" sz="2500" dirty="0" err="1" smtClean="0"/>
              <a:t>работа</a:t>
            </a:r>
            <a:r>
              <a:rPr lang="en-US" sz="2500" dirty="0" smtClean="0"/>
              <a:t>), 2-создавање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детален</a:t>
            </a:r>
            <a:r>
              <a:rPr lang="en-US" sz="2500" dirty="0" smtClean="0"/>
              <a:t> </a:t>
            </a:r>
            <a:r>
              <a:rPr lang="en-US" sz="2500" dirty="0" err="1" smtClean="0"/>
              <a:t>план</a:t>
            </a:r>
            <a:r>
              <a:rPr lang="en-US" sz="2500" dirty="0" smtClean="0"/>
              <a:t>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справување</a:t>
            </a:r>
            <a:r>
              <a:rPr lang="en-US" sz="2500" dirty="0" smtClean="0"/>
              <a:t> </a:t>
            </a:r>
            <a:r>
              <a:rPr lang="en-US" sz="2500" dirty="0" err="1" smtClean="0"/>
              <a:t>со</a:t>
            </a:r>
            <a:r>
              <a:rPr lang="en-US" sz="2500" dirty="0" smtClean="0"/>
              <a:t> </a:t>
            </a:r>
            <a:r>
              <a:rPr lang="en-US" sz="2500" dirty="0" err="1" smtClean="0"/>
              <a:t>кризи</a:t>
            </a:r>
            <a:r>
              <a:rPr lang="en-US" sz="2500" dirty="0" smtClean="0"/>
              <a:t>(</a:t>
            </a:r>
            <a:r>
              <a:rPr lang="en-US" sz="2500" dirty="0" err="1" smtClean="0"/>
              <a:t>тоа</a:t>
            </a:r>
            <a:r>
              <a:rPr lang="en-US" sz="2500" dirty="0" smtClean="0"/>
              <a:t> е </a:t>
            </a:r>
            <a:r>
              <a:rPr lang="en-US" sz="2500" dirty="0" err="1" smtClean="0"/>
              <a:t>детален</a:t>
            </a:r>
            <a:r>
              <a:rPr lang="en-US" sz="2500" dirty="0" smtClean="0"/>
              <a:t> </a:t>
            </a:r>
            <a:r>
              <a:rPr lang="en-US" sz="2500" dirty="0" err="1" smtClean="0"/>
              <a:t>пишан</a:t>
            </a:r>
            <a:r>
              <a:rPr lang="en-US" sz="2500" dirty="0" smtClean="0"/>
              <a:t> </a:t>
            </a:r>
            <a:r>
              <a:rPr lang="en-US" sz="2500" dirty="0" err="1" smtClean="0"/>
              <a:t>план</a:t>
            </a:r>
            <a:r>
              <a:rPr lang="en-US" sz="2500" dirty="0" smtClean="0"/>
              <a:t> </a:t>
            </a:r>
            <a:r>
              <a:rPr lang="en-US" sz="2500" dirty="0" err="1" smtClean="0"/>
              <a:t>кој</a:t>
            </a:r>
            <a:r>
              <a:rPr lang="en-US" sz="2500" dirty="0" smtClean="0"/>
              <a:t> </a:t>
            </a:r>
            <a:r>
              <a:rPr lang="en-US" sz="2500" dirty="0" err="1" smtClean="0"/>
              <a:t>содржи</a:t>
            </a:r>
            <a:r>
              <a:rPr lang="en-US" sz="2500" dirty="0" smtClean="0"/>
              <a:t> </a:t>
            </a:r>
            <a:r>
              <a:rPr lang="en-US" sz="2500" dirty="0" err="1" smtClean="0"/>
              <a:t>конкретни</a:t>
            </a:r>
            <a:r>
              <a:rPr lang="en-US" sz="2500" dirty="0" smtClean="0"/>
              <a:t> </a:t>
            </a:r>
            <a:r>
              <a:rPr lang="en-US" sz="2500" dirty="0" err="1" smtClean="0"/>
              <a:t>активности</a:t>
            </a:r>
            <a:r>
              <a:rPr lang="en-US" sz="2500" dirty="0" smtClean="0"/>
              <a:t> </a:t>
            </a:r>
            <a:r>
              <a:rPr lang="en-US" sz="2500" dirty="0" err="1" smtClean="0"/>
              <a:t>за</a:t>
            </a:r>
            <a:r>
              <a:rPr lang="en-US" sz="2500" dirty="0" smtClean="0"/>
              <a:t> </a:t>
            </a:r>
            <a:r>
              <a:rPr lang="en-US" sz="2500" dirty="0" err="1" smtClean="0"/>
              <a:t>секаков</a:t>
            </a:r>
            <a:r>
              <a:rPr lang="en-US" sz="2500" dirty="0" smtClean="0"/>
              <a:t> </a:t>
            </a:r>
            <a:r>
              <a:rPr lang="en-US" sz="2500" dirty="0" err="1" smtClean="0"/>
              <a:t>вид</a:t>
            </a:r>
            <a:r>
              <a:rPr lang="en-US" sz="2500" dirty="0" smtClean="0"/>
              <a:t>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криза:природни</a:t>
            </a:r>
            <a:r>
              <a:rPr lang="en-US" sz="2500" dirty="0" smtClean="0"/>
              <a:t> </a:t>
            </a:r>
            <a:r>
              <a:rPr lang="en-US" sz="2500" dirty="0" err="1" smtClean="0"/>
              <a:t>катастрофи</a:t>
            </a:r>
            <a:r>
              <a:rPr lang="en-US" sz="2500" dirty="0" smtClean="0"/>
              <a:t>, </a:t>
            </a:r>
            <a:r>
              <a:rPr lang="en-US" sz="2500" dirty="0" err="1" smtClean="0"/>
              <a:t>економски</a:t>
            </a:r>
            <a:r>
              <a:rPr lang="en-US" sz="2500" dirty="0" smtClean="0"/>
              <a:t> </a:t>
            </a:r>
            <a:r>
              <a:rPr lang="en-US" sz="2500" dirty="0" err="1" smtClean="0"/>
              <a:t>кризи</a:t>
            </a:r>
            <a:r>
              <a:rPr lang="en-US" sz="2500" dirty="0" smtClean="0"/>
              <a:t>, </a:t>
            </a:r>
            <a:r>
              <a:rPr lang="en-US" sz="2500" dirty="0" err="1" smtClean="0"/>
              <a:t>абнормални</a:t>
            </a:r>
            <a:r>
              <a:rPr lang="en-US" sz="2500" dirty="0" smtClean="0"/>
              <a:t> </a:t>
            </a:r>
            <a:r>
              <a:rPr lang="en-US" sz="2500" dirty="0" err="1" smtClean="0"/>
              <a:t>настани</a:t>
            </a:r>
            <a:r>
              <a:rPr lang="en-US" sz="2500" dirty="0" smtClean="0"/>
              <a:t> </a:t>
            </a:r>
            <a:r>
              <a:rPr lang="en-US" sz="2500" dirty="0" err="1" smtClean="0"/>
              <a:t>како</a:t>
            </a:r>
            <a:r>
              <a:rPr lang="en-US" sz="2500" dirty="0" smtClean="0"/>
              <a:t> </a:t>
            </a:r>
            <a:r>
              <a:rPr lang="en-US" sz="2500" dirty="0" err="1" smtClean="0"/>
              <a:t>тероризам</a:t>
            </a:r>
            <a:r>
              <a:rPr lang="en-US" sz="2500" dirty="0" smtClean="0"/>
              <a:t>...) и 3-поставување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ефективен</a:t>
            </a:r>
            <a:r>
              <a:rPr lang="en-US" sz="2500" dirty="0" smtClean="0"/>
              <a:t> </a:t>
            </a:r>
            <a:r>
              <a:rPr lang="en-US" sz="2500" dirty="0" err="1" smtClean="0"/>
              <a:t>систем</a:t>
            </a:r>
            <a:r>
              <a:rPr lang="en-US" sz="2500" dirty="0" smtClean="0"/>
              <a:t> </a:t>
            </a:r>
            <a:r>
              <a:rPr lang="en-US" sz="2500" dirty="0" err="1" smtClean="0"/>
              <a:t>на</a:t>
            </a:r>
            <a:r>
              <a:rPr lang="en-US" sz="2500" dirty="0" smtClean="0"/>
              <a:t> </a:t>
            </a:r>
            <a:r>
              <a:rPr lang="en-US" sz="2500" dirty="0" err="1" smtClean="0"/>
              <a:t>комуникација</a:t>
            </a:r>
            <a:r>
              <a:rPr lang="en-US" sz="2500" dirty="0" smtClean="0"/>
              <a:t>(</a:t>
            </a:r>
            <a:r>
              <a:rPr lang="en-US" sz="2500" dirty="0" err="1" smtClean="0"/>
              <a:t>планот</a:t>
            </a:r>
            <a:r>
              <a:rPr lang="en-US" sz="2500" dirty="0" smtClean="0"/>
              <a:t> </a:t>
            </a:r>
            <a:r>
              <a:rPr lang="en-US" sz="2500" dirty="0" err="1" smtClean="0"/>
              <a:t>треба</a:t>
            </a:r>
            <a:r>
              <a:rPr lang="en-US" sz="2500" dirty="0" smtClean="0"/>
              <a:t> </a:t>
            </a:r>
            <a:r>
              <a:rPr lang="en-US" sz="2500" dirty="0" err="1" smtClean="0"/>
              <a:t>да</a:t>
            </a:r>
            <a:r>
              <a:rPr lang="en-US" sz="2500" dirty="0" smtClean="0"/>
              <a:t> </a:t>
            </a:r>
            <a:r>
              <a:rPr lang="en-US" sz="2500" dirty="0" err="1" smtClean="0"/>
              <a:t>се</a:t>
            </a:r>
            <a:r>
              <a:rPr lang="en-US" sz="2500" dirty="0" smtClean="0"/>
              <a:t> </a:t>
            </a:r>
            <a:r>
              <a:rPr lang="en-US" sz="2500" dirty="0" err="1" smtClean="0"/>
              <a:t>вежба</a:t>
            </a:r>
            <a:r>
              <a:rPr lang="en-US" sz="2500" dirty="0" smtClean="0"/>
              <a:t> и </a:t>
            </a:r>
            <a:r>
              <a:rPr lang="en-US" sz="2500" dirty="0" err="1" smtClean="0"/>
              <a:t>спроведува</a:t>
            </a:r>
            <a:r>
              <a:rPr lang="en-US" sz="2500" dirty="0" smtClean="0"/>
              <a:t> </a:t>
            </a:r>
            <a:r>
              <a:rPr lang="en-US" sz="2500" dirty="0" err="1" smtClean="0"/>
              <a:t>за</a:t>
            </a:r>
            <a:r>
              <a:rPr lang="en-US" sz="2500" dirty="0" smtClean="0"/>
              <a:t> </a:t>
            </a:r>
            <a:r>
              <a:rPr lang="en-US" sz="2500" dirty="0" err="1" smtClean="0"/>
              <a:t>да</a:t>
            </a:r>
            <a:r>
              <a:rPr lang="en-US" sz="2500" dirty="0" smtClean="0"/>
              <a:t> </a:t>
            </a:r>
            <a:r>
              <a:rPr lang="en-US" sz="2500" dirty="0" err="1" smtClean="0"/>
              <a:t>може</a:t>
            </a:r>
            <a:r>
              <a:rPr lang="en-US" sz="2500" dirty="0" smtClean="0"/>
              <a:t> </a:t>
            </a:r>
            <a:r>
              <a:rPr lang="en-US" sz="2500" dirty="0" err="1" smtClean="0"/>
              <a:t>да</a:t>
            </a:r>
            <a:r>
              <a:rPr lang="en-US" sz="2500" dirty="0" smtClean="0"/>
              <a:t> </a:t>
            </a:r>
            <a:r>
              <a:rPr lang="en-US" sz="2500" dirty="0" err="1" smtClean="0"/>
              <a:t>биде</a:t>
            </a:r>
            <a:r>
              <a:rPr lang="en-US" sz="2500" dirty="0" smtClean="0"/>
              <a:t> </a:t>
            </a:r>
            <a:r>
              <a:rPr lang="en-US" sz="2500" dirty="0" err="1" smtClean="0"/>
              <a:t>ефикасен</a:t>
            </a:r>
            <a:r>
              <a:rPr lang="en-US" sz="2500" dirty="0" smtClean="0"/>
              <a:t>).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mk-MK" dirty="0" smtClean="0"/>
              <a:t>Трета фаза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3.</a:t>
            </a:r>
            <a:r>
              <a:rPr lang="mk-MK" b="1" dirty="0" smtClean="0"/>
              <a:t>Спроведување</a:t>
            </a:r>
            <a:r>
              <a:rPr lang="en-US" b="1" dirty="0" smtClean="0"/>
              <a:t> –</a:t>
            </a:r>
            <a:r>
              <a:rPr lang="en-US" dirty="0" smtClean="0"/>
              <a:t> </a:t>
            </a:r>
            <a:r>
              <a:rPr lang="en-US" dirty="0" err="1" smtClean="0"/>
              <a:t>овој</a:t>
            </a:r>
            <a:r>
              <a:rPr lang="en-US" dirty="0" smtClean="0"/>
              <a:t> </a:t>
            </a:r>
            <a:r>
              <a:rPr lang="en-US" dirty="0" err="1" smtClean="0"/>
              <a:t>чекор</a:t>
            </a:r>
            <a:r>
              <a:rPr lang="en-US" dirty="0" smtClean="0"/>
              <a:t> </a:t>
            </a:r>
            <a:r>
              <a:rPr lang="en-US" dirty="0" err="1" smtClean="0"/>
              <a:t>опфаќа</a:t>
            </a:r>
            <a:r>
              <a:rPr lang="en-US" dirty="0" smtClean="0"/>
              <a:t> </a:t>
            </a:r>
            <a:r>
              <a:rPr lang="en-US" dirty="0" err="1" smtClean="0"/>
              <a:t>брза</a:t>
            </a:r>
            <a:r>
              <a:rPr lang="en-US" dirty="0" smtClean="0"/>
              <a:t> </a:t>
            </a:r>
            <a:r>
              <a:rPr lang="en-US" dirty="0" err="1" smtClean="0"/>
              <a:t>реакција</a:t>
            </a:r>
            <a:r>
              <a:rPr lang="en-US" dirty="0" smtClean="0"/>
              <a:t>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активирање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планот</a:t>
            </a:r>
            <a:r>
              <a:rPr lang="en-US" dirty="0" smtClean="0"/>
              <a:t> и </a:t>
            </a:r>
            <a:r>
              <a:rPr lang="en-US" dirty="0" err="1" smtClean="0"/>
              <a:t>негово</a:t>
            </a:r>
            <a:r>
              <a:rPr lang="en-US" dirty="0" smtClean="0"/>
              <a:t> </a:t>
            </a:r>
            <a:r>
              <a:rPr lang="en-US" dirty="0" err="1" smtClean="0"/>
              <a:t>спроведување</a:t>
            </a:r>
            <a:r>
              <a:rPr lang="en-US" dirty="0" smtClean="0"/>
              <a:t> </a:t>
            </a:r>
            <a:r>
              <a:rPr lang="en-US" dirty="0" err="1" smtClean="0"/>
              <a:t>според</a:t>
            </a:r>
            <a:r>
              <a:rPr lang="en-US" dirty="0" smtClean="0"/>
              <a:t> </a:t>
            </a:r>
            <a:r>
              <a:rPr lang="en-US" dirty="0" err="1" smtClean="0"/>
              <a:t>извежбаниот</a:t>
            </a:r>
            <a:r>
              <a:rPr lang="en-US" dirty="0" smtClean="0"/>
              <a:t> </a:t>
            </a:r>
            <a:r>
              <a:rPr lang="en-US" dirty="0" err="1" smtClean="0"/>
              <a:t>редослед</a:t>
            </a:r>
            <a:r>
              <a:rPr lang="en-US" dirty="0" smtClean="0"/>
              <a:t>, </a:t>
            </a:r>
            <a:r>
              <a:rPr lang="en-US" dirty="0" err="1" smtClean="0"/>
              <a:t>споделување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ужасната</a:t>
            </a:r>
            <a:r>
              <a:rPr lang="en-US" dirty="0" smtClean="0"/>
              <a:t> </a:t>
            </a:r>
            <a:r>
              <a:rPr lang="en-US" dirty="0" err="1" smtClean="0"/>
              <a:t>вистина</a:t>
            </a:r>
            <a:r>
              <a:rPr lang="en-US" dirty="0" smtClean="0"/>
              <a:t> </a:t>
            </a:r>
            <a:r>
              <a:rPr lang="en-US" dirty="0" err="1" smtClean="0"/>
              <a:t>реално</a:t>
            </a:r>
            <a:r>
              <a:rPr lang="en-US" dirty="0" smtClean="0"/>
              <a:t>, </a:t>
            </a:r>
            <a:r>
              <a:rPr lang="en-US" dirty="0" err="1" smtClean="0"/>
              <a:t>осигурување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физичката</a:t>
            </a:r>
            <a:r>
              <a:rPr lang="en-US" dirty="0" smtClean="0"/>
              <a:t> </a:t>
            </a:r>
            <a:r>
              <a:rPr lang="en-US" dirty="0" err="1" smtClean="0"/>
              <a:t>безбедност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луѓето</a:t>
            </a:r>
            <a:r>
              <a:rPr lang="en-US" dirty="0" smtClean="0"/>
              <a:t> и </a:t>
            </a:r>
            <a:r>
              <a:rPr lang="en-US" dirty="0" err="1" smtClean="0"/>
              <a:t>задоволување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емоционалните</a:t>
            </a:r>
            <a:r>
              <a:rPr lang="en-US" dirty="0" smtClean="0"/>
              <a:t> </a:t>
            </a:r>
            <a:r>
              <a:rPr lang="en-US" dirty="0" err="1" smtClean="0"/>
              <a:t>потреби</a:t>
            </a:r>
            <a:r>
              <a:rPr lang="en-US" dirty="0" smtClean="0"/>
              <a:t> и </a:t>
            </a:r>
            <a:r>
              <a:rPr lang="en-US" dirty="0" err="1" smtClean="0"/>
              <a:t>претпријатието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стреми</a:t>
            </a:r>
            <a:r>
              <a:rPr lang="en-US" dirty="0" smtClean="0"/>
              <a:t> </a:t>
            </a:r>
            <a:r>
              <a:rPr lang="en-US" dirty="0" err="1" smtClean="0"/>
              <a:t>кон</a:t>
            </a:r>
            <a:r>
              <a:rPr lang="en-US" dirty="0" smtClean="0"/>
              <a:t> </a:t>
            </a:r>
            <a:r>
              <a:rPr lang="en-US" dirty="0" err="1" smtClean="0"/>
              <a:t>давање</a:t>
            </a:r>
            <a:r>
              <a:rPr lang="en-US" dirty="0" smtClean="0"/>
              <a:t> </a:t>
            </a:r>
            <a:r>
              <a:rPr lang="en-US" dirty="0" err="1" smtClean="0"/>
              <a:t>чувство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сигурност</a:t>
            </a:r>
            <a:r>
              <a:rPr lang="en-US" dirty="0" smtClean="0"/>
              <a:t> и </a:t>
            </a:r>
            <a:r>
              <a:rPr lang="en-US" dirty="0" err="1" smtClean="0"/>
              <a:t>надеж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вработените</a:t>
            </a:r>
            <a:r>
              <a:rPr lang="en-US" dirty="0" smtClean="0"/>
              <a:t> </a:t>
            </a:r>
            <a:r>
              <a:rPr lang="en-US" dirty="0" err="1" smtClean="0"/>
              <a:t>дека</a:t>
            </a:r>
            <a:r>
              <a:rPr lang="en-US" dirty="0" smtClean="0"/>
              <a:t> </a:t>
            </a:r>
            <a:r>
              <a:rPr lang="en-US" dirty="0" err="1" smtClean="0"/>
              <a:t>брзо</a:t>
            </a:r>
            <a:r>
              <a:rPr lang="en-US" dirty="0" smtClean="0"/>
              <a:t> </a:t>
            </a:r>
            <a:r>
              <a:rPr lang="en-US" dirty="0" err="1" smtClean="0"/>
              <a:t>бизнисот</a:t>
            </a:r>
            <a:r>
              <a:rPr lang="en-US" dirty="0" smtClean="0"/>
              <a:t> </a:t>
            </a:r>
            <a:r>
              <a:rPr lang="en-US" dirty="0" err="1" smtClean="0"/>
              <a:t>ќе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врати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нога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mk-MK" dirty="0" smtClean="0"/>
              <a:t>Вежба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 err="1" smtClean="0"/>
              <a:t>План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за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криза</a:t>
            </a:r>
            <a:r>
              <a:rPr lang="en-US" sz="3400" b="1" dirty="0" smtClean="0"/>
              <a:t> </a:t>
            </a:r>
            <a:r>
              <a:rPr lang="en-US" sz="3400" dirty="0" smtClean="0"/>
              <a:t>: </a:t>
            </a:r>
            <a:r>
              <a:rPr lang="mk-MK" sz="3400" dirty="0" smtClean="0"/>
              <a:t>Големо невреме ја зафаќа нашата држава при што 195 000 потрошувачи немаат струја, 1000 милји далноводи се уништени исто така 65% од трафостаниците за трансмисија, 300 кули за трансмисија се оштетени...Одговорни сте во центар за справување со кризи , но оваа ситуација е двојно полоша и од најцрното сценарио. Покрај проблемот со струјата, што ја отежнува многу работата бидејќи немате компјутери, телефони...,  имате и дополнителен проблем- повредени луѓе без покрив на главата. Размислете за ситуацијата и предложете кој систем и стил на менаџмент би овозможил брз, флексибилен одговор потребен за исполнување на невозможни цели во хаос и конфузија!!!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373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Планирање за време на криза </vt:lpstr>
      <vt:lpstr>Кризни ситуации</vt:lpstr>
      <vt:lpstr>Планирањето за криза има три чекори:</vt:lpstr>
      <vt:lpstr>Втора фаза</vt:lpstr>
      <vt:lpstr>Трета фаза</vt:lpstr>
      <vt:lpstr>Вежба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Нивоа на менаџментот </dc:title>
  <dc:creator>Kredo1</dc:creator>
  <cp:lastModifiedBy>Kredo1</cp:lastModifiedBy>
  <cp:revision>10</cp:revision>
  <dcterms:created xsi:type="dcterms:W3CDTF">2020-03-17T17:32:16Z</dcterms:created>
  <dcterms:modified xsi:type="dcterms:W3CDTF">2020-03-17T17:59:09Z</dcterms:modified>
</cp:coreProperties>
</file>