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37EA-00B4-401A-BF84-21F796B6DDC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970-3564-4374-8649-DF25FCC2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9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37EA-00B4-401A-BF84-21F796B6DDC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970-3564-4374-8649-DF25FCC2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9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37EA-00B4-401A-BF84-21F796B6DDC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970-3564-4374-8649-DF25FCC2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4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37EA-00B4-401A-BF84-21F796B6DDC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970-3564-4374-8649-DF25FCC2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8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37EA-00B4-401A-BF84-21F796B6DDC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970-3564-4374-8649-DF25FCC2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9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37EA-00B4-401A-BF84-21F796B6DDC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970-3564-4374-8649-DF25FCC2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2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37EA-00B4-401A-BF84-21F796B6DDC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970-3564-4374-8649-DF25FCC2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7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37EA-00B4-401A-BF84-21F796B6DDC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970-3564-4374-8649-DF25FCC2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37EA-00B4-401A-BF84-21F796B6DDC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970-3564-4374-8649-DF25FCC2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4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37EA-00B4-401A-BF84-21F796B6DDC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970-3564-4374-8649-DF25FCC2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3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37EA-00B4-401A-BF84-21F796B6DDC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970-3564-4374-8649-DF25FCC2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1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E37EA-00B4-401A-BF84-21F796B6DDC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6970-3564-4374-8649-DF25FCC2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2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Периметар на кружница, плоштина на круг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Решени примери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6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Две цевки со дијаметри 10</a:t>
            </a:r>
            <a:r>
              <a:rPr lang="en-US" dirty="0" smtClean="0"/>
              <a:t>cm </a:t>
            </a:r>
            <a:r>
              <a:rPr lang="mk-MK" dirty="0" smtClean="0"/>
              <a:t>и 24</a:t>
            </a:r>
            <a:r>
              <a:rPr lang="en-US" dirty="0" smtClean="0"/>
              <a:t>cm </a:t>
            </a:r>
            <a:r>
              <a:rPr lang="mk-MK" dirty="0" smtClean="0"/>
              <a:t>треба да се заменат со трета цевка со ист капацитет на пропустливост. Одреди го радиусот на таа цевка?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0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" y="62246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sz="1600" dirty="0" smtClean="0"/>
              <a:t>1</a:t>
            </a:r>
            <a:r>
              <a:rPr lang="en-US" dirty="0" smtClean="0"/>
              <a:t>=10cm ; d</a:t>
            </a:r>
            <a:r>
              <a:rPr lang="en-US" sz="1600" dirty="0" smtClean="0"/>
              <a:t>2</a:t>
            </a:r>
            <a:r>
              <a:rPr lang="en-US" dirty="0" smtClean="0"/>
              <a:t>=24cm</a:t>
            </a:r>
          </a:p>
          <a:p>
            <a:pPr marL="0" indent="0">
              <a:buNone/>
            </a:pPr>
            <a:r>
              <a:rPr lang="en-US" dirty="0" smtClean="0"/>
              <a:t>r</a:t>
            </a:r>
            <a:r>
              <a:rPr lang="en-US" sz="1600" dirty="0" smtClean="0"/>
              <a:t>1</a:t>
            </a:r>
            <a:r>
              <a:rPr lang="en-US" dirty="0" smtClean="0"/>
              <a:t>=d</a:t>
            </a:r>
            <a:r>
              <a:rPr lang="en-US" sz="1600" dirty="0" smtClean="0"/>
              <a:t>1</a:t>
            </a:r>
            <a:r>
              <a:rPr lang="en-US" dirty="0"/>
              <a:t>:</a:t>
            </a:r>
            <a:r>
              <a:rPr lang="en-US" dirty="0" smtClean="0"/>
              <a:t>2=5cm </a:t>
            </a:r>
            <a:r>
              <a:rPr lang="en-US" dirty="0" smtClean="0"/>
              <a:t>; </a:t>
            </a:r>
            <a:r>
              <a:rPr lang="en-US" dirty="0" smtClean="0"/>
              <a:t>r</a:t>
            </a:r>
            <a:r>
              <a:rPr lang="en-US" sz="1600" dirty="0" smtClean="0"/>
              <a:t>2</a:t>
            </a:r>
            <a:r>
              <a:rPr lang="en-US" dirty="0" smtClean="0"/>
              <a:t>=d</a:t>
            </a:r>
            <a:r>
              <a:rPr lang="en-US" sz="1600" dirty="0" smtClean="0"/>
              <a:t>2</a:t>
            </a:r>
            <a:r>
              <a:rPr lang="en-US" dirty="0"/>
              <a:t>:</a:t>
            </a:r>
            <a:r>
              <a:rPr lang="en-US" dirty="0" smtClean="0"/>
              <a:t>2=12cm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P=P</a:t>
            </a:r>
            <a:r>
              <a:rPr lang="en-US" sz="1600" dirty="0" smtClean="0"/>
              <a:t>1</a:t>
            </a:r>
            <a:r>
              <a:rPr lang="en-US" dirty="0" smtClean="0"/>
              <a:t>+P</a:t>
            </a:r>
            <a:r>
              <a:rPr lang="en-US" sz="1600" dirty="0" smtClean="0"/>
              <a:t>2 </a:t>
            </a:r>
            <a:r>
              <a:rPr lang="en-US" dirty="0" smtClean="0"/>
              <a:t>; P=</a:t>
            </a:r>
            <a:r>
              <a:rPr lang="el-GR" b="1" i="1" dirty="0" smtClean="0"/>
              <a:t>π</a:t>
            </a:r>
            <a:r>
              <a:rPr lang="en-US" dirty="0" err="1" smtClean="0"/>
              <a:t>r</a:t>
            </a:r>
            <a:r>
              <a:rPr lang="en-US" dirty="0" err="1" smtClean="0"/>
              <a:t>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</a:t>
            </a:r>
            <a:r>
              <a:rPr lang="en-US" sz="1600" dirty="0" smtClean="0"/>
              <a:t>1</a:t>
            </a:r>
            <a:r>
              <a:rPr lang="en-US" dirty="0" smtClean="0"/>
              <a:t>=</a:t>
            </a:r>
            <a:r>
              <a:rPr lang="el-GR" b="1" i="1" dirty="0" smtClean="0"/>
              <a:t>π</a:t>
            </a:r>
            <a:r>
              <a:rPr lang="en-US" sz="3200" dirty="0" smtClean="0"/>
              <a:t>r</a:t>
            </a:r>
            <a:r>
              <a:rPr lang="en-US" sz="1800" dirty="0" smtClean="0"/>
              <a:t>1</a:t>
            </a:r>
            <a:r>
              <a:rPr lang="en-US" sz="3200" dirty="0" smtClean="0"/>
              <a:t>r</a:t>
            </a:r>
            <a:r>
              <a:rPr lang="en-US" sz="1600" dirty="0" smtClean="0"/>
              <a:t>1</a:t>
            </a:r>
            <a:r>
              <a:rPr lang="en-US" sz="3200" dirty="0" smtClean="0"/>
              <a:t> </a:t>
            </a:r>
            <a:r>
              <a:rPr lang="en-US" sz="3200" dirty="0" smtClean="0"/>
              <a:t>=</a:t>
            </a:r>
            <a:r>
              <a:rPr lang="el-GR" b="1" i="1" dirty="0" smtClean="0"/>
              <a:t>π</a:t>
            </a:r>
            <a:r>
              <a:rPr lang="en-US" dirty="0" smtClean="0"/>
              <a:t>25=25</a:t>
            </a:r>
            <a:r>
              <a:rPr lang="el-GR" b="1" i="1" dirty="0" smtClean="0"/>
              <a:t>π</a:t>
            </a:r>
            <a:endParaRPr lang="en-US" b="1" i="1" dirty="0" smtClean="0"/>
          </a:p>
          <a:p>
            <a:pPr marL="0" indent="0">
              <a:buNone/>
            </a:pPr>
            <a:r>
              <a:rPr lang="en-US" dirty="0" smtClean="0"/>
              <a:t>P</a:t>
            </a:r>
            <a:r>
              <a:rPr lang="en-US" sz="1600" dirty="0" smtClean="0"/>
              <a:t>2</a:t>
            </a:r>
            <a:r>
              <a:rPr lang="en-US" dirty="0" smtClean="0"/>
              <a:t>=</a:t>
            </a:r>
            <a:r>
              <a:rPr lang="el-GR" b="1" i="1" dirty="0" smtClean="0"/>
              <a:t>π</a:t>
            </a:r>
            <a:r>
              <a:rPr lang="en-US" dirty="0" smtClean="0"/>
              <a:t>r</a:t>
            </a:r>
            <a:r>
              <a:rPr lang="en-US" sz="1600" dirty="0" smtClean="0"/>
              <a:t>2  </a:t>
            </a:r>
            <a:r>
              <a:rPr lang="en-US" sz="3200" dirty="0" smtClean="0"/>
              <a:t>r</a:t>
            </a:r>
            <a:r>
              <a:rPr lang="en-US" sz="1600" dirty="0" smtClean="0"/>
              <a:t>2</a:t>
            </a:r>
            <a:r>
              <a:rPr lang="en-US" dirty="0" smtClean="0"/>
              <a:t>=</a:t>
            </a:r>
            <a:r>
              <a:rPr lang="el-GR" b="1" i="1" dirty="0" smtClean="0"/>
              <a:t>π</a:t>
            </a:r>
            <a:r>
              <a:rPr lang="en-US" dirty="0" smtClean="0"/>
              <a:t>12* 12=144</a:t>
            </a:r>
            <a:r>
              <a:rPr lang="el-GR" b="1" i="1" dirty="0" smtClean="0"/>
              <a:t>π</a:t>
            </a:r>
            <a:endParaRPr lang="en-US" b="1" i="1" dirty="0" smtClean="0"/>
          </a:p>
          <a:p>
            <a:pPr marL="0" indent="0">
              <a:buNone/>
            </a:pPr>
            <a:r>
              <a:rPr lang="en-US" dirty="0" smtClean="0"/>
              <a:t>P=P</a:t>
            </a:r>
            <a:r>
              <a:rPr lang="en-US" sz="1600" dirty="0" smtClean="0"/>
              <a:t>1</a:t>
            </a:r>
            <a:r>
              <a:rPr lang="en-US" dirty="0" smtClean="0"/>
              <a:t>+P</a:t>
            </a:r>
            <a:r>
              <a:rPr lang="en-US" sz="1600" dirty="0" smtClean="0"/>
              <a:t>2</a:t>
            </a:r>
            <a:r>
              <a:rPr lang="en-US" dirty="0" smtClean="0"/>
              <a:t>=144</a:t>
            </a:r>
            <a:r>
              <a:rPr lang="el-GR" b="1" i="1" dirty="0" smtClean="0"/>
              <a:t>π</a:t>
            </a:r>
            <a:r>
              <a:rPr lang="en-US" dirty="0" smtClean="0"/>
              <a:t>+25</a:t>
            </a:r>
            <a:r>
              <a:rPr lang="el-GR" b="1" i="1" dirty="0" smtClean="0"/>
              <a:t>π</a:t>
            </a:r>
            <a:r>
              <a:rPr lang="en-US" dirty="0" smtClean="0"/>
              <a:t>=169</a:t>
            </a:r>
            <a:r>
              <a:rPr lang="el-GR" b="1" i="1" dirty="0" smtClean="0"/>
              <a:t>π</a:t>
            </a:r>
            <a:endParaRPr lang="en-US" b="1" i="1" dirty="0" smtClean="0"/>
          </a:p>
          <a:p>
            <a:pPr marL="0" indent="0">
              <a:buNone/>
            </a:pPr>
            <a:r>
              <a:rPr lang="en-US" dirty="0" smtClean="0"/>
              <a:t>P=</a:t>
            </a:r>
            <a:r>
              <a:rPr lang="el-GR" b="1" i="1" dirty="0" smtClean="0"/>
              <a:t>π</a:t>
            </a:r>
            <a:r>
              <a:rPr lang="en-US" dirty="0" err="1" smtClean="0"/>
              <a:t>r</a:t>
            </a:r>
            <a:r>
              <a:rPr lang="en-US" dirty="0" err="1" smtClean="0"/>
              <a:t>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r=√</a:t>
            </a:r>
            <a:r>
              <a:rPr lang="en-US" dirty="0" smtClean="0"/>
              <a:t>P:</a:t>
            </a:r>
            <a:r>
              <a:rPr lang="el-GR" b="1" i="1" dirty="0" smtClean="0"/>
              <a:t>π</a:t>
            </a:r>
            <a:r>
              <a:rPr lang="en-US" dirty="0" smtClean="0"/>
              <a:t>=√169=13cm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1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58" y="8390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Колкав е радиусот на кругот на кој мерните броеви на неговиот периметар и неговата плоштина се еднакви?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3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4" y="61043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P=</a:t>
            </a:r>
            <a:r>
              <a:rPr lang="el-GR" b="1" i="1" dirty="0" smtClean="0"/>
              <a:t>π</a:t>
            </a:r>
            <a:r>
              <a:rPr lang="en-US" dirty="0" err="1" smtClean="0"/>
              <a:t>rr</a:t>
            </a:r>
            <a:r>
              <a:rPr lang="en-US" dirty="0" smtClean="0"/>
              <a:t>	</a:t>
            </a:r>
            <a:r>
              <a:rPr lang="en-US" dirty="0" smtClean="0"/>
              <a:t>L=2r</a:t>
            </a:r>
            <a:r>
              <a:rPr lang="el-GR" b="1" i="1" dirty="0" smtClean="0"/>
              <a:t>π</a:t>
            </a:r>
            <a:endParaRPr lang="en-US" b="1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b="1" i="1" dirty="0" smtClean="0"/>
              <a:t>π</a:t>
            </a:r>
            <a:r>
              <a:rPr lang="en-US" dirty="0" err="1"/>
              <a:t>rr</a:t>
            </a:r>
            <a:r>
              <a:rPr lang="en-US" dirty="0" smtClean="0"/>
              <a:t> =2r</a:t>
            </a:r>
            <a:r>
              <a:rPr lang="el-GR" b="1" i="1" dirty="0" smtClean="0"/>
              <a:t>π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  r=2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1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379" y="6465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Пресметај ја плоштината на кругот, впишан во квадрат чија плоштина е </a:t>
            </a:r>
            <a:r>
              <a:rPr lang="mk-MK" dirty="0" smtClean="0"/>
              <a:t>64</a:t>
            </a:r>
            <a:r>
              <a:rPr lang="mk-MK" dirty="0"/>
              <a:t> </a:t>
            </a:r>
            <a:r>
              <a:rPr lang="mk-MK" dirty="0" smtClean="0"/>
              <a:t>квадратни сантиметри.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6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58" y="38183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Pkv</a:t>
            </a:r>
            <a:r>
              <a:rPr lang="en-US" dirty="0" smtClean="0"/>
              <a:t> = </a:t>
            </a:r>
            <a:r>
              <a:rPr lang="en-US" dirty="0" smtClean="0"/>
              <a:t>64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Pkr</a:t>
            </a:r>
            <a:r>
              <a:rPr lang="en-US" dirty="0" smtClean="0"/>
              <a:t> = ?</a:t>
            </a:r>
          </a:p>
          <a:p>
            <a:pPr marL="0" indent="0">
              <a:buNone/>
            </a:pPr>
            <a:r>
              <a:rPr lang="en-US" dirty="0" err="1" smtClean="0"/>
              <a:t>Pkv</a:t>
            </a:r>
            <a:r>
              <a:rPr lang="en-US" dirty="0" smtClean="0"/>
              <a:t> = </a:t>
            </a:r>
            <a:r>
              <a:rPr lang="en-US" dirty="0" smtClean="0"/>
              <a:t>a</a:t>
            </a:r>
            <a:r>
              <a:rPr lang="mk-MK" dirty="0"/>
              <a:t>а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a= √</a:t>
            </a:r>
            <a:r>
              <a:rPr lang="en-US" dirty="0" err="1" smtClean="0"/>
              <a:t>Pkv</a:t>
            </a:r>
            <a:r>
              <a:rPr lang="en-US" dirty="0" smtClean="0"/>
              <a:t>= √64=8cm</a:t>
            </a:r>
          </a:p>
          <a:p>
            <a:pPr marL="0" indent="0">
              <a:buNone/>
            </a:pPr>
            <a:r>
              <a:rPr lang="en-US" dirty="0" smtClean="0"/>
              <a:t>r=2a=2*8=16cm</a:t>
            </a:r>
          </a:p>
          <a:p>
            <a:pPr marL="0" indent="0">
              <a:buNone/>
            </a:pPr>
            <a:r>
              <a:rPr lang="en-US" dirty="0" err="1" smtClean="0"/>
              <a:t>Pkr</a:t>
            </a:r>
            <a:r>
              <a:rPr lang="en-US" dirty="0" smtClean="0"/>
              <a:t>=</a:t>
            </a:r>
            <a:r>
              <a:rPr lang="el-GR" b="1" i="1" dirty="0" smtClean="0"/>
              <a:t>π</a:t>
            </a:r>
            <a:r>
              <a:rPr lang="en-US" dirty="0" smtClean="0"/>
              <a:t>*</a:t>
            </a:r>
            <a:r>
              <a:rPr lang="en-US" dirty="0" err="1" smtClean="0"/>
              <a:t>r</a:t>
            </a:r>
            <a:r>
              <a:rPr lang="en-US" dirty="0" err="1"/>
              <a:t>r</a:t>
            </a:r>
            <a:r>
              <a:rPr lang="en-US" dirty="0" smtClean="0"/>
              <a:t>=</a:t>
            </a:r>
            <a:r>
              <a:rPr lang="el-GR" b="1" i="1" dirty="0" smtClean="0"/>
              <a:t>π</a:t>
            </a:r>
            <a:r>
              <a:rPr lang="en-US" dirty="0" smtClean="0"/>
              <a:t>16 16=256</a:t>
            </a:r>
            <a:r>
              <a:rPr lang="el-GR" b="1" i="1" dirty="0" smtClean="0"/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9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57" y="40589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Пресметај ја плоштината на квадратот впишан во круг чија плоштина е еднаква на </a:t>
            </a:r>
            <a:r>
              <a:rPr lang="mk-MK" dirty="0" smtClean="0"/>
              <a:t>256</a:t>
            </a:r>
            <a:r>
              <a:rPr lang="mk-MK" dirty="0"/>
              <a:t> </a:t>
            </a:r>
            <a:r>
              <a:rPr lang="mk-MK" dirty="0" smtClean="0"/>
              <a:t>к.е.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94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06" y="5021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Pkr</a:t>
            </a:r>
            <a:r>
              <a:rPr lang="en-US" dirty="0" smtClean="0"/>
              <a:t>=256</a:t>
            </a:r>
            <a:r>
              <a:rPr lang="el-GR" b="1" i="1" dirty="0" smtClean="0"/>
              <a:t>π</a:t>
            </a:r>
            <a:r>
              <a:rPr lang="en-US" b="1" i="1" dirty="0" smtClean="0"/>
              <a:t>     </a:t>
            </a:r>
            <a:r>
              <a:rPr lang="en-US" dirty="0" err="1" smtClean="0"/>
              <a:t>Pkv</a:t>
            </a:r>
            <a:r>
              <a:rPr lang="en-US" dirty="0" smtClean="0"/>
              <a:t>=?</a:t>
            </a:r>
          </a:p>
          <a:p>
            <a:pPr marL="0" indent="0">
              <a:buNone/>
            </a:pPr>
            <a:r>
              <a:rPr lang="en-US" dirty="0" err="1" smtClean="0"/>
              <a:t>Pkv</a:t>
            </a:r>
            <a:r>
              <a:rPr lang="en-US" dirty="0" smtClean="0"/>
              <a:t>=dd:2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Pkr</a:t>
            </a:r>
            <a:r>
              <a:rPr lang="en-US" dirty="0" smtClean="0"/>
              <a:t>=</a:t>
            </a:r>
            <a:r>
              <a:rPr lang="el-GR" b="1" i="1" dirty="0" smtClean="0"/>
              <a:t>π</a:t>
            </a:r>
            <a:r>
              <a:rPr lang="en-US" dirty="0" smtClean="0"/>
              <a:t>*R</a:t>
            </a:r>
            <a:r>
              <a:rPr lang="en-US" dirty="0"/>
              <a:t>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256</a:t>
            </a:r>
            <a:r>
              <a:rPr lang="el-GR" b="1" i="1" dirty="0" smtClean="0"/>
              <a:t>π</a:t>
            </a:r>
            <a:r>
              <a:rPr lang="en-US" dirty="0" smtClean="0"/>
              <a:t>=</a:t>
            </a:r>
            <a:r>
              <a:rPr lang="el-GR" b="1" i="1" dirty="0" smtClean="0"/>
              <a:t>π</a:t>
            </a:r>
            <a:r>
              <a:rPr lang="en-US" dirty="0" smtClean="0"/>
              <a:t>*R</a:t>
            </a:r>
            <a:r>
              <a:rPr lang="en-US" dirty="0"/>
              <a:t>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R=√256=16cm</a:t>
            </a:r>
          </a:p>
          <a:p>
            <a:pPr marL="0" indent="0">
              <a:buNone/>
            </a:pPr>
            <a:r>
              <a:rPr lang="en-US" dirty="0" smtClean="0"/>
              <a:t>2R=d=32cm</a:t>
            </a:r>
          </a:p>
          <a:p>
            <a:pPr marL="0" indent="0">
              <a:buNone/>
            </a:pPr>
            <a:r>
              <a:rPr lang="en-US" dirty="0" err="1" smtClean="0"/>
              <a:t>Pkv</a:t>
            </a:r>
            <a:r>
              <a:rPr lang="en-US" dirty="0" smtClean="0"/>
              <a:t>=d</a:t>
            </a:r>
            <a:r>
              <a:rPr lang="en-US" dirty="0" smtClean="0"/>
              <a:t>d:</a:t>
            </a:r>
            <a:r>
              <a:rPr lang="en-US" dirty="0" smtClean="0"/>
              <a:t>2=(32 32):2=1024:2=512k.e.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675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185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Периметар на кружница, плоштина на круг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Периметар на кружница, плоштина на круг</dc:title>
  <dc:creator>user</dc:creator>
  <cp:lastModifiedBy>Dell</cp:lastModifiedBy>
  <cp:revision>8</cp:revision>
  <dcterms:created xsi:type="dcterms:W3CDTF">2020-03-20T17:28:43Z</dcterms:created>
  <dcterms:modified xsi:type="dcterms:W3CDTF">2020-03-24T12:46:47Z</dcterms:modified>
</cp:coreProperties>
</file>