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Плоштина на Трапезоид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mk-MK" sz="2200" dirty="0" smtClean="0"/>
              <a:t>      </a:t>
            </a:r>
          </a:p>
          <a:p>
            <a:pPr algn="ctr"/>
            <a:r>
              <a:rPr lang="mk-MK" sz="2200" dirty="0" smtClean="0"/>
              <a:t>         </a:t>
            </a:r>
            <a:r>
              <a:rPr lang="mk-MK" sz="1900" b="1" dirty="0" smtClean="0">
                <a:latin typeface="Times New Roman" pitchFamily="18" charset="0"/>
                <a:cs typeface="Times New Roman" pitchFamily="18" charset="0"/>
              </a:rPr>
              <a:t>СОУ Гимназија „Јосип Броз Тито“	</a:t>
            </a:r>
          </a:p>
          <a:p>
            <a:pPr algn="ctr"/>
            <a:endParaRPr lang="mk-MK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k-MK" sz="1900" b="1" dirty="0" smtClean="0">
                <a:latin typeface="Times New Roman" pitchFamily="18" charset="0"/>
                <a:cs typeface="Times New Roman" pitchFamily="18" charset="0"/>
              </a:rPr>
              <a:t>Битола 2020</a:t>
            </a:r>
            <a:endParaRPr lang="en-US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5224272"/>
          </a:xfrm>
        </p:spPr>
        <p:txBody>
          <a:bodyPr vert="horz">
            <a:normAutofit/>
          </a:bodyPr>
          <a:lstStyle/>
          <a:p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Пресметај ја плоштината на делтоидот со страни: 13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и дијагоналата(што не е оска)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AD=DC=a=13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AB=BC=b=20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AC=d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=21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P=?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P=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(0,5)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AO=OC=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(0,5)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=DO+OB</a:t>
            </a: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 DO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=√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AD²-AO²=√169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²-110.25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²=√58.75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²=7.66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 OB=√AB²-AO²=√400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²-110.25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²=√289.75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²=17.02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=7.66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+17.02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=24.68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P=½21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*24.68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½518.28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²=259.14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			               A</a:t>
            </a:r>
          </a:p>
          <a:p>
            <a:pPr marL="452628" indent="-342900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			          a         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					    B    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d1/2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d1/2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D</a:t>
            </a:r>
          </a:p>
          <a:p>
            <a:pPr marL="452628" indent="-342900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			        b             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			              C					     </a:t>
            </a:r>
          </a:p>
          <a:p>
            <a:pPr marL="452628" indent="-342900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000" b="1" dirty="0" smtClean="0">
                <a:latin typeface="Times New Roman" pitchFamily="18" charset="0"/>
                <a:cs typeface="Times New Roman" pitchFamily="18" charset="0"/>
              </a:rPr>
              <a:t>Задача 46.б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Diamond 30"/>
          <p:cNvSpPr/>
          <p:nvPr/>
        </p:nvSpPr>
        <p:spPr>
          <a:xfrm>
            <a:off x="5486400" y="3886200"/>
            <a:ext cx="762000" cy="1981200"/>
          </a:xfrm>
          <a:prstGeom prst="diamond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1" idx="1"/>
            <a:endCxn id="31" idx="3"/>
          </p:cNvCxnSpPr>
          <p:nvPr/>
        </p:nvCxnSpPr>
        <p:spPr>
          <a:xfrm rot="10800000" flipH="1">
            <a:off x="5486400" y="48768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1" idx="0"/>
            <a:endCxn id="31" idx="2"/>
          </p:cNvCxnSpPr>
          <p:nvPr/>
        </p:nvCxnSpPr>
        <p:spPr>
          <a:xfrm rot="16200000" flipH="1">
            <a:off x="4876800" y="48768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Во делтоид со страни 4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и 5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е впишана кружница со радиус 2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. Пресметај ја плоштината на делтоидот.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a=4cm  b=5cm r=2cm P=?     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P=2P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+2P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ar+br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P= P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+P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ac +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8cm² + 10cm² = 12cm²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000" b="1" dirty="0" smtClean="0">
                <a:latin typeface="Times New Roman" pitchFamily="18" charset="0"/>
                <a:cs typeface="Times New Roman" pitchFamily="18" charset="0"/>
              </a:rPr>
              <a:t>Задача 47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5224272"/>
          </a:xfrm>
        </p:spPr>
        <p:txBody>
          <a:bodyPr>
            <a:normAutofit/>
          </a:bodyPr>
          <a:lstStyle/>
          <a:p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Одреди го периметарот на делтоидот со страна 13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 ,една дијагонала 24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 , ако неговата плоштина е 480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cm.</a:t>
            </a:r>
          </a:p>
          <a:p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L=?       L=2a+2b     a=13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=24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P=480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=(0,5)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480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=(0,5)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480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=12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*d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480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=40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ACD:  h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=√a²-(½d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)²      h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=√25=5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ABC: 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40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=35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b=√h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2²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+(½d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)²           b=√1225cm²+144cm²        b= √1396cm² = 37cm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L=2a+2b = 2*13cm+2*37cm=26cm+74cm=100cm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a              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</a:p>
          <a:p>
            <a:pPr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d2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d1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	                                      b               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000" b="1" dirty="0" smtClean="0">
                <a:latin typeface="Times New Roman" pitchFamily="18" charset="0"/>
                <a:cs typeface="Times New Roman" pitchFamily="18" charset="0"/>
              </a:rPr>
              <a:t>Задача 48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3048000" y="4114800"/>
            <a:ext cx="1066800" cy="1828800"/>
          </a:xfrm>
          <a:prstGeom prst="diamond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 rot="10800000" flipH="1">
            <a:off x="3048000" y="5029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5" idx="2"/>
          </p:cNvCxnSpPr>
          <p:nvPr/>
        </p:nvCxnSpPr>
        <p:spPr>
          <a:xfrm rot="16200000" flipH="1">
            <a:off x="2667000" y="5029200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43200" y="4800600"/>
            <a:ext cx="15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5943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0" y="487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189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Lucida Sans Unicode</vt:lpstr>
      <vt:lpstr>Times New Roman</vt:lpstr>
      <vt:lpstr>Verdana</vt:lpstr>
      <vt:lpstr>Wingdings 2</vt:lpstr>
      <vt:lpstr>Wingdings 3</vt:lpstr>
      <vt:lpstr>Concourse</vt:lpstr>
      <vt:lpstr>Плоштина на Трапезоид</vt:lpstr>
      <vt:lpstr>Задача 46.б</vt:lpstr>
      <vt:lpstr>Задача 47</vt:lpstr>
      <vt:lpstr>Задача 48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Плоштина на Трапезоид</dc:title>
  <dc:creator>PC</dc:creator>
  <cp:lastModifiedBy>Dell</cp:lastModifiedBy>
  <cp:revision>32</cp:revision>
  <dcterms:created xsi:type="dcterms:W3CDTF">2006-08-16T00:00:00Z</dcterms:created>
  <dcterms:modified xsi:type="dcterms:W3CDTF">2020-03-21T17:11:05Z</dcterms:modified>
</cp:coreProperties>
</file>