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55CFE6-C5DB-4E50-94C7-898BEE048AC4}" v="2311" dt="2020-03-19T08:58:53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022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991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685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5220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924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713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172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0129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38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65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206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67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815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28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33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46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505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1605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Повторување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алдехиди</a:t>
            </a:r>
            <a:r>
              <a:rPr lang="en-US" dirty="0"/>
              <a:t> и </a:t>
            </a:r>
            <a:r>
              <a:rPr lang="en-US" dirty="0" err="1"/>
              <a:t>кетони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00247-1F91-4B1A-9229-6E796D382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19004"/>
          </a:xfrm>
        </p:spPr>
        <p:txBody>
          <a:bodyPr/>
          <a:lstStyle/>
          <a:p>
            <a:r>
              <a:rPr lang="en-US" dirty="0" err="1"/>
              <a:t>Алдехиди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FD6C3-0530-4531-BC1C-CE458A333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Поим</a:t>
            </a:r>
            <a:r>
              <a:rPr lang="en-US" dirty="0"/>
              <a:t>: </a:t>
            </a:r>
            <a:r>
              <a:rPr lang="en-US" dirty="0" err="1"/>
              <a:t>соединенија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содржат</a:t>
            </a:r>
            <a:r>
              <a:rPr lang="en-US" dirty="0"/>
              <a:t> </a:t>
            </a:r>
            <a:r>
              <a:rPr lang="en-US" dirty="0" err="1"/>
              <a:t>алдехидна</a:t>
            </a:r>
            <a:r>
              <a:rPr lang="en-US" dirty="0"/>
              <a:t> </a:t>
            </a:r>
            <a:r>
              <a:rPr lang="en-US" dirty="0" err="1"/>
              <a:t>група</a:t>
            </a:r>
            <a:r>
              <a:rPr lang="en-US" dirty="0"/>
              <a:t>.</a:t>
            </a:r>
          </a:p>
          <a:p>
            <a:r>
              <a:rPr lang="en-US" dirty="0" err="1"/>
              <a:t>Општа</a:t>
            </a:r>
            <a:r>
              <a:rPr lang="en-US" dirty="0"/>
              <a:t> </a:t>
            </a:r>
            <a:r>
              <a:rPr lang="en-US" dirty="0" err="1"/>
              <a:t>формула</a:t>
            </a:r>
            <a:r>
              <a:rPr lang="en-US" dirty="0"/>
              <a:t>: R-CHO.</a:t>
            </a:r>
          </a:p>
          <a:p>
            <a:r>
              <a:rPr lang="en-US" dirty="0" err="1"/>
              <a:t>Функционална</a:t>
            </a:r>
            <a:r>
              <a:rPr lang="en-US" dirty="0"/>
              <a:t> </a:t>
            </a:r>
            <a:r>
              <a:rPr lang="en-US" dirty="0" err="1"/>
              <a:t>група</a:t>
            </a:r>
            <a:r>
              <a:rPr lang="en-US" dirty="0"/>
              <a:t>: </a:t>
            </a:r>
            <a:r>
              <a:rPr lang="en-US" dirty="0" err="1"/>
              <a:t>алдехидна</a:t>
            </a:r>
            <a:r>
              <a:rPr lang="en-US" dirty="0"/>
              <a:t>, -CHO.</a:t>
            </a:r>
          </a:p>
          <a:p>
            <a:r>
              <a:rPr lang="en-US" dirty="0" err="1"/>
              <a:t>Поделба</a:t>
            </a:r>
            <a:r>
              <a:rPr lang="en-US" dirty="0"/>
              <a:t>: </a:t>
            </a:r>
            <a:r>
              <a:rPr lang="en-US" dirty="0" err="1"/>
              <a:t>според</a:t>
            </a:r>
            <a:r>
              <a:rPr lang="en-US" dirty="0"/>
              <a:t> </a:t>
            </a:r>
            <a:r>
              <a:rPr lang="en-US" dirty="0" err="1"/>
              <a:t>видот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радикалот</a:t>
            </a:r>
            <a:r>
              <a:rPr lang="en-US" dirty="0"/>
              <a:t> и </a:t>
            </a:r>
            <a:r>
              <a:rPr lang="en-US" dirty="0" err="1"/>
              <a:t>според</a:t>
            </a:r>
            <a:r>
              <a:rPr lang="en-US" dirty="0"/>
              <a:t> </a:t>
            </a:r>
            <a:r>
              <a:rPr lang="en-US" dirty="0" err="1"/>
              <a:t>бројот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алдехидни</a:t>
            </a:r>
            <a:r>
              <a:rPr lang="en-US" dirty="0"/>
              <a:t> </a:t>
            </a:r>
            <a:r>
              <a:rPr lang="en-US" dirty="0" err="1"/>
              <a:t>групи</a:t>
            </a:r>
            <a:r>
              <a:rPr lang="en-US" dirty="0"/>
              <a:t>.</a:t>
            </a:r>
          </a:p>
          <a:p>
            <a:r>
              <a:rPr lang="en-US" dirty="0" err="1"/>
              <a:t>Изомерија</a:t>
            </a:r>
            <a:r>
              <a:rPr lang="en-US" dirty="0"/>
              <a:t>: </a:t>
            </a:r>
            <a:r>
              <a:rPr lang="en-US" dirty="0" err="1"/>
              <a:t>изомерија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низата</a:t>
            </a:r>
            <a:r>
              <a:rPr lang="en-US" dirty="0"/>
              <a:t> и </a:t>
            </a:r>
            <a:r>
              <a:rPr lang="en-US" dirty="0" err="1"/>
              <a:t>функционална</a:t>
            </a:r>
            <a:r>
              <a:rPr lang="en-US" dirty="0"/>
              <a:t> </a:t>
            </a:r>
            <a:r>
              <a:rPr lang="en-US" dirty="0" err="1"/>
              <a:t>изомерија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кетоните</a:t>
            </a:r>
            <a:r>
              <a:rPr lang="en-US" dirty="0"/>
              <a:t>.</a:t>
            </a:r>
          </a:p>
          <a:p>
            <a:r>
              <a:rPr lang="en-US" dirty="0" err="1"/>
              <a:t>Номенклатура</a:t>
            </a:r>
            <a:r>
              <a:rPr lang="en-US" dirty="0"/>
              <a:t>: </a:t>
            </a:r>
            <a:r>
              <a:rPr lang="en-US" dirty="0" err="1"/>
              <a:t>карактеристична</a:t>
            </a:r>
            <a:r>
              <a:rPr lang="en-US" dirty="0"/>
              <a:t> </a:t>
            </a:r>
            <a:r>
              <a:rPr lang="en-US" dirty="0" err="1"/>
              <a:t>наставка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овие</a:t>
            </a:r>
            <a:r>
              <a:rPr lang="en-US" dirty="0"/>
              <a:t> </a:t>
            </a:r>
            <a:r>
              <a:rPr lang="en-US" dirty="0" err="1"/>
              <a:t>соединенија</a:t>
            </a:r>
            <a:r>
              <a:rPr lang="en-US" dirty="0"/>
              <a:t> е -</a:t>
            </a:r>
            <a:r>
              <a:rPr lang="en-US" dirty="0" err="1"/>
              <a:t>ал</a:t>
            </a:r>
            <a:r>
              <a:rPr lang="en-US" dirty="0"/>
              <a:t>. </a:t>
            </a:r>
            <a:r>
              <a:rPr lang="en-US" dirty="0" err="1"/>
              <a:t>Дозволена</a:t>
            </a:r>
            <a:r>
              <a:rPr lang="en-US" dirty="0"/>
              <a:t> е и </a:t>
            </a:r>
            <a:r>
              <a:rPr lang="en-US" dirty="0" err="1"/>
              <a:t>употреба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тривијални</a:t>
            </a:r>
            <a:r>
              <a:rPr lang="en-US" dirty="0"/>
              <a:t> </a:t>
            </a:r>
            <a:r>
              <a:rPr lang="en-US" dirty="0" err="1"/>
              <a:t>имиња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260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744A4-4FF0-4C0B-8B1F-240831075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9136"/>
          </a:xfrm>
        </p:spPr>
        <p:txBody>
          <a:bodyPr/>
          <a:lstStyle/>
          <a:p>
            <a:r>
              <a:rPr lang="en-US" dirty="0" err="1"/>
              <a:t>Алдехиди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1C5C7-FE73-4580-B1E5-E6FF4B5967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Добивање</a:t>
            </a:r>
            <a:r>
              <a:rPr lang="en-US" dirty="0"/>
              <a:t>: </a:t>
            </a:r>
            <a:r>
              <a:rPr lang="en-US" dirty="0" err="1"/>
              <a:t>оксидација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примарни</a:t>
            </a:r>
            <a:r>
              <a:rPr lang="en-US" dirty="0"/>
              <a:t> </a:t>
            </a:r>
            <a:r>
              <a:rPr lang="en-US" dirty="0" err="1"/>
              <a:t>алкохоли</a:t>
            </a:r>
            <a:r>
              <a:rPr lang="en-US" dirty="0"/>
              <a:t>, </a:t>
            </a:r>
            <a:r>
              <a:rPr lang="en-US" dirty="0" err="1"/>
              <a:t>хидратација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алкени</a:t>
            </a:r>
            <a:r>
              <a:rPr lang="en-US" dirty="0"/>
              <a:t>, </a:t>
            </a:r>
            <a:r>
              <a:rPr lang="en-US" dirty="0" err="1"/>
              <a:t>редукција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киселински</a:t>
            </a:r>
            <a:r>
              <a:rPr lang="en-US" dirty="0"/>
              <a:t> </a:t>
            </a:r>
            <a:r>
              <a:rPr lang="en-US" dirty="0" err="1"/>
              <a:t>хлориди</a:t>
            </a:r>
            <a:r>
              <a:rPr lang="en-US" dirty="0"/>
              <a:t> и </a:t>
            </a:r>
            <a:r>
              <a:rPr lang="en-US" dirty="0" err="1"/>
              <a:t>др</a:t>
            </a:r>
            <a:r>
              <a:rPr lang="en-US" dirty="0"/>
              <a:t>.</a:t>
            </a:r>
          </a:p>
          <a:p>
            <a:r>
              <a:rPr lang="en-US" dirty="0" err="1"/>
              <a:t>Физички</a:t>
            </a:r>
            <a:r>
              <a:rPr lang="en-US" dirty="0"/>
              <a:t> </a:t>
            </a:r>
            <a:r>
              <a:rPr lang="en-US" dirty="0" err="1"/>
              <a:t>својства</a:t>
            </a:r>
            <a:r>
              <a:rPr lang="en-US" dirty="0"/>
              <a:t>: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менуваат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зголемување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бројот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јаглеродни</a:t>
            </a:r>
            <a:r>
              <a:rPr lang="en-US" dirty="0"/>
              <a:t> </a:t>
            </a:r>
            <a:r>
              <a:rPr lang="en-US" dirty="0" err="1"/>
              <a:t>атоми</a:t>
            </a:r>
            <a:r>
              <a:rPr lang="en-US" dirty="0"/>
              <a:t>. </a:t>
            </a:r>
            <a:r>
              <a:rPr lang="en-US" dirty="0" err="1"/>
              <a:t>Агрегатната</a:t>
            </a:r>
            <a:r>
              <a:rPr lang="en-US" dirty="0"/>
              <a:t> </a:t>
            </a:r>
            <a:r>
              <a:rPr lang="en-US" dirty="0" err="1"/>
              <a:t>состојба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менува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гасовита</a:t>
            </a:r>
            <a:r>
              <a:rPr lang="en-US" dirty="0"/>
              <a:t> </a:t>
            </a:r>
            <a:r>
              <a:rPr lang="en-US" dirty="0" err="1"/>
              <a:t>кон</a:t>
            </a:r>
            <a:r>
              <a:rPr lang="en-US" dirty="0"/>
              <a:t> </a:t>
            </a:r>
            <a:r>
              <a:rPr lang="en-US" dirty="0" err="1"/>
              <a:t>цврста</a:t>
            </a:r>
            <a:r>
              <a:rPr lang="en-US" dirty="0"/>
              <a:t>. </a:t>
            </a:r>
            <a:r>
              <a:rPr lang="en-US" dirty="0" err="1"/>
              <a:t>Температурата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 </a:t>
            </a:r>
            <a:r>
              <a:rPr lang="en-US" dirty="0" err="1"/>
              <a:t>вриење</a:t>
            </a:r>
            <a:r>
              <a:rPr lang="en-US" dirty="0"/>
              <a:t> е </a:t>
            </a:r>
            <a:r>
              <a:rPr lang="en-US" dirty="0" err="1"/>
              <a:t>повисока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споредба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соодветните</a:t>
            </a:r>
            <a:r>
              <a:rPr lang="en-US" dirty="0"/>
              <a:t> </a:t>
            </a:r>
            <a:r>
              <a:rPr lang="en-US" dirty="0" err="1"/>
              <a:t>алкани</a:t>
            </a:r>
            <a:r>
              <a:rPr lang="en-US" dirty="0"/>
              <a:t>. </a:t>
            </a:r>
            <a:r>
              <a:rPr lang="en-US" dirty="0" err="1"/>
              <a:t>Првите</a:t>
            </a:r>
            <a:r>
              <a:rPr lang="en-US" dirty="0"/>
              <a:t> </a:t>
            </a:r>
            <a:r>
              <a:rPr lang="en-US" dirty="0" err="1"/>
              <a:t>членови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растворливи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вода</a:t>
            </a:r>
            <a:r>
              <a:rPr lang="en-US" dirty="0"/>
              <a:t>.</a:t>
            </a:r>
          </a:p>
          <a:p>
            <a:r>
              <a:rPr lang="en-US" dirty="0" err="1"/>
              <a:t>Хемиски</a:t>
            </a:r>
            <a:r>
              <a:rPr lang="en-US" dirty="0"/>
              <a:t> </a:t>
            </a:r>
            <a:r>
              <a:rPr lang="en-US" dirty="0" err="1"/>
              <a:t>реакции</a:t>
            </a:r>
            <a:r>
              <a:rPr lang="en-US" dirty="0"/>
              <a:t>: </a:t>
            </a:r>
            <a:r>
              <a:rPr lang="en-US" dirty="0" err="1"/>
              <a:t>нуклеофилна</a:t>
            </a:r>
            <a:r>
              <a:rPr lang="en-US" dirty="0"/>
              <a:t> </a:t>
            </a:r>
            <a:r>
              <a:rPr lang="en-US" dirty="0" err="1"/>
              <a:t>адиција</a:t>
            </a:r>
            <a:r>
              <a:rPr lang="en-US" dirty="0"/>
              <a:t>, </a:t>
            </a:r>
            <a:r>
              <a:rPr lang="en-US" dirty="0" err="1"/>
              <a:t>оксидација</a:t>
            </a:r>
            <a:r>
              <a:rPr lang="en-US" dirty="0"/>
              <a:t> и </a:t>
            </a:r>
            <a:r>
              <a:rPr lang="en-US" dirty="0" err="1"/>
              <a:t>редукција</a:t>
            </a:r>
            <a:r>
              <a:rPr lang="en-US" dirty="0"/>
              <a:t>.</a:t>
            </a:r>
          </a:p>
          <a:p>
            <a:r>
              <a:rPr lang="en-US" dirty="0" err="1"/>
              <a:t>Претставници</a:t>
            </a:r>
            <a:r>
              <a:rPr lang="en-US" dirty="0"/>
              <a:t>: </a:t>
            </a:r>
            <a:r>
              <a:rPr lang="en-US" dirty="0" err="1"/>
              <a:t>метанал</a:t>
            </a:r>
            <a:r>
              <a:rPr lang="en-US" dirty="0"/>
              <a:t>, </a:t>
            </a:r>
            <a:r>
              <a:rPr lang="en-US" dirty="0" err="1"/>
              <a:t>етанал</a:t>
            </a:r>
            <a:r>
              <a:rPr lang="en-US" dirty="0"/>
              <a:t>, </a:t>
            </a:r>
            <a:r>
              <a:rPr lang="en-US" dirty="0" err="1"/>
              <a:t>бензалдехид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2399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C10EC-2D9D-4002-8A00-9F1B1EF3A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09241"/>
          </a:xfrm>
        </p:spPr>
        <p:txBody>
          <a:bodyPr/>
          <a:lstStyle/>
          <a:p>
            <a:r>
              <a:rPr lang="en-US" dirty="0" err="1"/>
              <a:t>Кетони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5B101-A339-47F8-AA88-811896919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 err="1"/>
              <a:t>Поим</a:t>
            </a:r>
            <a:r>
              <a:rPr lang="en-US" dirty="0"/>
              <a:t>: </a:t>
            </a:r>
            <a:r>
              <a:rPr lang="en-US" dirty="0" err="1"/>
              <a:t>соединенија</a:t>
            </a:r>
            <a:r>
              <a:rPr lang="en-US" dirty="0"/>
              <a:t> </a:t>
            </a:r>
            <a:r>
              <a:rPr lang="en-US" dirty="0" err="1"/>
              <a:t>што</a:t>
            </a:r>
            <a:r>
              <a:rPr lang="en-US" dirty="0"/>
              <a:t> </a:t>
            </a:r>
            <a:r>
              <a:rPr lang="en-US" dirty="0" err="1"/>
              <a:t>содржат</a:t>
            </a:r>
            <a:r>
              <a:rPr lang="en-US" dirty="0"/>
              <a:t> </a:t>
            </a:r>
            <a:r>
              <a:rPr lang="en-US" dirty="0" err="1"/>
              <a:t>кето</a:t>
            </a:r>
            <a:r>
              <a:rPr lang="en-US" dirty="0"/>
              <a:t> </a:t>
            </a:r>
            <a:r>
              <a:rPr lang="en-US" dirty="0" err="1"/>
              <a:t>група</a:t>
            </a:r>
            <a:r>
              <a:rPr lang="en-US" dirty="0"/>
              <a:t> </a:t>
            </a:r>
            <a:r>
              <a:rPr lang="en-US" dirty="0" err="1"/>
              <a:t>сврзана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два</a:t>
            </a:r>
            <a:r>
              <a:rPr lang="en-US" dirty="0"/>
              <a:t> </a:t>
            </a:r>
            <a:r>
              <a:rPr lang="en-US" dirty="0" err="1"/>
              <a:t>радикали</a:t>
            </a:r>
            <a:r>
              <a:rPr lang="en-US" dirty="0"/>
              <a:t>.</a:t>
            </a:r>
          </a:p>
          <a:p>
            <a:r>
              <a:rPr lang="en-US" dirty="0" err="1"/>
              <a:t>Општа</a:t>
            </a:r>
            <a:r>
              <a:rPr lang="en-US" dirty="0"/>
              <a:t> </a:t>
            </a:r>
            <a:r>
              <a:rPr lang="en-US" dirty="0" err="1"/>
              <a:t>формула</a:t>
            </a:r>
            <a:r>
              <a:rPr lang="en-US" dirty="0"/>
              <a:t>: R-CO-R.</a:t>
            </a:r>
          </a:p>
          <a:p>
            <a:r>
              <a:rPr lang="en-US" dirty="0" err="1"/>
              <a:t>Функционална</a:t>
            </a:r>
            <a:r>
              <a:rPr lang="en-US" dirty="0"/>
              <a:t> </a:t>
            </a:r>
            <a:r>
              <a:rPr lang="en-US" dirty="0" err="1"/>
              <a:t>група</a:t>
            </a:r>
            <a:r>
              <a:rPr lang="en-US" dirty="0"/>
              <a:t>: </a:t>
            </a:r>
            <a:r>
              <a:rPr lang="en-US" dirty="0" err="1"/>
              <a:t>карбонилна</a:t>
            </a:r>
            <a:r>
              <a:rPr lang="en-US" dirty="0"/>
              <a:t>(</a:t>
            </a:r>
            <a:r>
              <a:rPr lang="en-US" dirty="0" err="1"/>
              <a:t>кето</a:t>
            </a:r>
            <a:r>
              <a:rPr lang="en-US" dirty="0"/>
              <a:t>), =C=O.</a:t>
            </a:r>
          </a:p>
          <a:p>
            <a:r>
              <a:rPr lang="en-US" dirty="0" err="1"/>
              <a:t>Поделба</a:t>
            </a:r>
            <a:r>
              <a:rPr lang="en-US" dirty="0"/>
              <a:t>: </a:t>
            </a:r>
            <a:r>
              <a:rPr lang="en-US" dirty="0" err="1"/>
              <a:t>според</a:t>
            </a:r>
            <a:r>
              <a:rPr lang="en-US" dirty="0"/>
              <a:t> </a:t>
            </a:r>
            <a:r>
              <a:rPr lang="en-US" dirty="0" err="1"/>
              <a:t>видот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радикалите</a:t>
            </a:r>
            <a:r>
              <a:rPr lang="en-US" dirty="0"/>
              <a:t> и </a:t>
            </a:r>
            <a:r>
              <a:rPr lang="en-US" dirty="0" err="1"/>
              <a:t>според</a:t>
            </a:r>
            <a:r>
              <a:rPr lang="en-US" dirty="0"/>
              <a:t> </a:t>
            </a:r>
            <a:r>
              <a:rPr lang="en-US" dirty="0" err="1"/>
              <a:t>бројот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кето</a:t>
            </a:r>
            <a:r>
              <a:rPr lang="en-US" dirty="0"/>
              <a:t> </a:t>
            </a:r>
            <a:r>
              <a:rPr lang="en-US" dirty="0" err="1"/>
              <a:t>групите</a:t>
            </a:r>
            <a:r>
              <a:rPr lang="en-US" dirty="0"/>
              <a:t>.</a:t>
            </a:r>
          </a:p>
          <a:p>
            <a:r>
              <a:rPr lang="en-US" dirty="0" err="1"/>
              <a:t>Изомерија</a:t>
            </a:r>
            <a:r>
              <a:rPr lang="en-US" dirty="0"/>
              <a:t>: </a:t>
            </a:r>
            <a:r>
              <a:rPr lang="en-US" dirty="0" err="1"/>
              <a:t>положбена</a:t>
            </a:r>
            <a:r>
              <a:rPr lang="en-US" dirty="0"/>
              <a:t>, </a:t>
            </a:r>
            <a:r>
              <a:rPr lang="en-US" dirty="0" err="1"/>
              <a:t>изомерија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низата</a:t>
            </a:r>
            <a:r>
              <a:rPr lang="en-US" dirty="0"/>
              <a:t> и </a:t>
            </a:r>
            <a:r>
              <a:rPr lang="en-US" dirty="0" err="1"/>
              <a:t>функционална</a:t>
            </a:r>
            <a:r>
              <a:rPr lang="en-US" dirty="0"/>
              <a:t> </a:t>
            </a:r>
            <a:r>
              <a:rPr lang="en-US" dirty="0" err="1"/>
              <a:t>изомерија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алдехидите</a:t>
            </a:r>
            <a:r>
              <a:rPr lang="en-US" dirty="0"/>
              <a:t>.</a:t>
            </a:r>
          </a:p>
          <a:p>
            <a:r>
              <a:rPr lang="en-US" dirty="0" err="1"/>
              <a:t>Номенклатура</a:t>
            </a:r>
            <a:r>
              <a:rPr lang="en-US" dirty="0"/>
              <a:t>: </a:t>
            </a:r>
            <a:r>
              <a:rPr lang="en-US" dirty="0" err="1"/>
              <a:t>карактеристична</a:t>
            </a:r>
            <a:r>
              <a:rPr lang="en-US" dirty="0"/>
              <a:t> </a:t>
            </a:r>
            <a:r>
              <a:rPr lang="en-US" dirty="0" err="1"/>
              <a:t>наставка</a:t>
            </a:r>
            <a:r>
              <a:rPr lang="en-US" dirty="0"/>
              <a:t> </a:t>
            </a:r>
            <a:r>
              <a:rPr lang="en-US" dirty="0" err="1"/>
              <a:t>за</a:t>
            </a:r>
            <a:r>
              <a:rPr lang="en-US" dirty="0"/>
              <a:t> </a:t>
            </a:r>
            <a:r>
              <a:rPr lang="en-US" dirty="0" err="1"/>
              <a:t>овие</a:t>
            </a:r>
            <a:r>
              <a:rPr lang="en-US" dirty="0"/>
              <a:t> </a:t>
            </a:r>
            <a:r>
              <a:rPr lang="en-US" dirty="0" err="1"/>
              <a:t>соединенија</a:t>
            </a:r>
            <a:r>
              <a:rPr lang="en-US" dirty="0"/>
              <a:t> е -</a:t>
            </a:r>
            <a:r>
              <a:rPr lang="en-US" dirty="0" err="1"/>
              <a:t>он</a:t>
            </a:r>
            <a:r>
              <a:rPr lang="en-US" dirty="0"/>
              <a:t>. </a:t>
            </a:r>
            <a:r>
              <a:rPr lang="en-US" dirty="0" err="1"/>
              <a:t>Дозволена</a:t>
            </a:r>
            <a:r>
              <a:rPr lang="en-US" dirty="0"/>
              <a:t> е и </a:t>
            </a:r>
            <a:r>
              <a:rPr lang="en-US" dirty="0" err="1"/>
              <a:t>употреба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тривијални</a:t>
            </a:r>
            <a:r>
              <a:rPr lang="en-US" dirty="0"/>
              <a:t> </a:t>
            </a:r>
            <a:r>
              <a:rPr lang="en-US" dirty="0" err="1"/>
              <a:t>имиња</a:t>
            </a:r>
            <a:r>
              <a:rPr lang="en-US" dirty="0"/>
              <a:t>, </a:t>
            </a:r>
            <a:r>
              <a:rPr lang="en-US" dirty="0" err="1"/>
              <a:t>како</a:t>
            </a:r>
            <a:r>
              <a:rPr lang="en-US" dirty="0"/>
              <a:t> и </a:t>
            </a:r>
            <a:r>
              <a:rPr lang="en-US" dirty="0" err="1"/>
              <a:t>номенклатура</a:t>
            </a:r>
            <a:r>
              <a:rPr lang="en-US" dirty="0"/>
              <a:t>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која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именуваат</a:t>
            </a:r>
            <a:r>
              <a:rPr lang="en-US" dirty="0"/>
              <a:t> </a:t>
            </a:r>
            <a:r>
              <a:rPr lang="en-US" dirty="0" err="1"/>
              <a:t>радикалите</a:t>
            </a:r>
            <a:r>
              <a:rPr lang="en-US" dirty="0"/>
              <a:t> и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додава</a:t>
            </a:r>
            <a:r>
              <a:rPr lang="en-US" dirty="0"/>
              <a:t> </a:t>
            </a:r>
            <a:r>
              <a:rPr lang="en-US" dirty="0" err="1"/>
              <a:t>зборот</a:t>
            </a:r>
            <a:r>
              <a:rPr lang="en-US" dirty="0"/>
              <a:t> </a:t>
            </a:r>
            <a:r>
              <a:rPr lang="en-US" dirty="0" err="1"/>
              <a:t>кетон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0065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B89AB-3AD6-4760-B5E9-944BB584E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38794"/>
          </a:xfrm>
        </p:spPr>
        <p:txBody>
          <a:bodyPr/>
          <a:lstStyle/>
          <a:p>
            <a:r>
              <a:rPr lang="en-US" dirty="0" err="1"/>
              <a:t>Кетони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19448-C3C1-4972-9678-A556D51DE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/>
              <a:t>Добивање</a:t>
            </a:r>
            <a:r>
              <a:rPr lang="en-US" dirty="0"/>
              <a:t>: </a:t>
            </a:r>
            <a:r>
              <a:rPr lang="en-US" dirty="0" err="1"/>
              <a:t>оксидација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секундарни</a:t>
            </a:r>
            <a:r>
              <a:rPr lang="en-US" dirty="0"/>
              <a:t> </a:t>
            </a:r>
            <a:r>
              <a:rPr lang="en-US" dirty="0" err="1"/>
              <a:t>алкохоли</a:t>
            </a:r>
            <a:r>
              <a:rPr lang="en-US" dirty="0"/>
              <a:t>, </a:t>
            </a:r>
            <a:r>
              <a:rPr lang="en-US" dirty="0" err="1"/>
              <a:t>хидратација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алкени</a:t>
            </a:r>
            <a:r>
              <a:rPr lang="en-US" dirty="0"/>
              <a:t>, </a:t>
            </a:r>
            <a:r>
              <a:rPr lang="en-US" dirty="0" err="1"/>
              <a:t>редукција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киселински</a:t>
            </a:r>
            <a:r>
              <a:rPr lang="en-US" dirty="0"/>
              <a:t> </a:t>
            </a:r>
            <a:r>
              <a:rPr lang="en-US" dirty="0" err="1"/>
              <a:t>хлориди</a:t>
            </a:r>
            <a:r>
              <a:rPr lang="en-US" dirty="0"/>
              <a:t> и </a:t>
            </a:r>
            <a:r>
              <a:rPr lang="en-US" dirty="0" err="1"/>
              <a:t>др</a:t>
            </a:r>
            <a:r>
              <a:rPr lang="en-US" dirty="0"/>
              <a:t>.</a:t>
            </a:r>
          </a:p>
          <a:p>
            <a:r>
              <a:rPr lang="en-US" dirty="0" err="1"/>
              <a:t>Физички</a:t>
            </a:r>
            <a:r>
              <a:rPr lang="en-US" dirty="0"/>
              <a:t> </a:t>
            </a:r>
            <a:r>
              <a:rPr lang="en-US" dirty="0" err="1"/>
              <a:t>својства</a:t>
            </a:r>
            <a:r>
              <a:rPr lang="en-US" dirty="0"/>
              <a:t>: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менуваат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зголемување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бројот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јаглеродни</a:t>
            </a:r>
            <a:r>
              <a:rPr lang="en-US" dirty="0"/>
              <a:t> </a:t>
            </a:r>
            <a:r>
              <a:rPr lang="en-US" dirty="0" err="1"/>
              <a:t>атоми</a:t>
            </a:r>
            <a:r>
              <a:rPr lang="en-US" dirty="0"/>
              <a:t>. </a:t>
            </a:r>
            <a:r>
              <a:rPr lang="en-US" dirty="0" err="1"/>
              <a:t>Првите</a:t>
            </a:r>
            <a:r>
              <a:rPr lang="en-US" dirty="0"/>
              <a:t> </a:t>
            </a:r>
            <a:r>
              <a:rPr lang="en-US" dirty="0" err="1"/>
              <a:t>членови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лесно</a:t>
            </a:r>
            <a:r>
              <a:rPr lang="en-US" dirty="0"/>
              <a:t> </a:t>
            </a:r>
            <a:r>
              <a:rPr lang="en-US" dirty="0" err="1"/>
              <a:t>испарливи</a:t>
            </a:r>
            <a:r>
              <a:rPr lang="en-US" dirty="0"/>
              <a:t> </a:t>
            </a:r>
            <a:r>
              <a:rPr lang="en-US" dirty="0" err="1"/>
              <a:t>течности</a:t>
            </a:r>
            <a:r>
              <a:rPr lang="en-US" dirty="0"/>
              <a:t> </a:t>
            </a:r>
            <a:r>
              <a:rPr lang="en-US" dirty="0" err="1"/>
              <a:t>со</a:t>
            </a:r>
            <a:r>
              <a:rPr lang="en-US" dirty="0"/>
              <a:t> </a:t>
            </a:r>
            <a:r>
              <a:rPr lang="en-US" dirty="0" err="1"/>
              <a:t>карактеристичен</a:t>
            </a:r>
            <a:r>
              <a:rPr lang="en-US" dirty="0"/>
              <a:t> </a:t>
            </a:r>
            <a:r>
              <a:rPr lang="en-US" dirty="0" err="1"/>
              <a:t>мирис</a:t>
            </a:r>
            <a:r>
              <a:rPr lang="en-US" dirty="0"/>
              <a:t>, </a:t>
            </a:r>
            <a:r>
              <a:rPr lang="en-US" dirty="0" err="1"/>
              <a:t>растворливи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вода</a:t>
            </a:r>
            <a:r>
              <a:rPr lang="en-US" dirty="0"/>
              <a:t>. </a:t>
            </a:r>
            <a:r>
              <a:rPr lang="en-US" dirty="0" err="1"/>
              <a:t>Повисоките</a:t>
            </a:r>
            <a:r>
              <a:rPr lang="en-US" dirty="0"/>
              <a:t> </a:t>
            </a:r>
            <a:r>
              <a:rPr lang="en-US" dirty="0" err="1"/>
              <a:t>членови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цврста</a:t>
            </a:r>
            <a:r>
              <a:rPr lang="en-US" dirty="0"/>
              <a:t> </a:t>
            </a:r>
            <a:r>
              <a:rPr lang="en-US" dirty="0" err="1"/>
              <a:t>агрегатна</a:t>
            </a:r>
            <a:r>
              <a:rPr lang="en-US" dirty="0"/>
              <a:t> </a:t>
            </a:r>
            <a:r>
              <a:rPr lang="en-US" dirty="0" err="1"/>
              <a:t>состојба</a:t>
            </a:r>
            <a:r>
              <a:rPr lang="en-US" dirty="0"/>
              <a:t>.</a:t>
            </a:r>
          </a:p>
          <a:p>
            <a:r>
              <a:rPr lang="en-US" dirty="0" err="1"/>
              <a:t>Хемиски</a:t>
            </a:r>
            <a:r>
              <a:rPr lang="en-US" dirty="0"/>
              <a:t> </a:t>
            </a:r>
            <a:r>
              <a:rPr lang="en-US" dirty="0" err="1"/>
              <a:t>реакции</a:t>
            </a:r>
            <a:r>
              <a:rPr lang="en-US" dirty="0"/>
              <a:t>: </a:t>
            </a:r>
            <a:r>
              <a:rPr lang="en-US" dirty="0" err="1"/>
              <a:t>тие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помалку</a:t>
            </a:r>
            <a:r>
              <a:rPr lang="en-US" dirty="0"/>
              <a:t> </a:t>
            </a:r>
            <a:r>
              <a:rPr lang="en-US" dirty="0" err="1"/>
              <a:t>реактивни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алдехидите</a:t>
            </a:r>
            <a:r>
              <a:rPr lang="en-US" dirty="0"/>
              <a:t>. </a:t>
            </a:r>
            <a:r>
              <a:rPr lang="en-US" dirty="0" err="1"/>
              <a:t>Потешко</a:t>
            </a:r>
            <a:r>
              <a:rPr lang="en-US" dirty="0"/>
              <a:t> </a:t>
            </a:r>
            <a:r>
              <a:rPr lang="en-US" dirty="0" err="1"/>
              <a:t>стапуваат</a:t>
            </a:r>
            <a:r>
              <a:rPr lang="en-US" dirty="0"/>
              <a:t> </a:t>
            </a:r>
            <a:r>
              <a:rPr lang="en-US" dirty="0" err="1"/>
              <a:t>во</a:t>
            </a:r>
            <a:r>
              <a:rPr lang="en-US" dirty="0"/>
              <a:t> </a:t>
            </a:r>
            <a:r>
              <a:rPr lang="en-US" dirty="0" err="1"/>
              <a:t>адиција</a:t>
            </a:r>
            <a:r>
              <a:rPr lang="en-US" dirty="0"/>
              <a:t>,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редуцираат</a:t>
            </a:r>
            <a:r>
              <a:rPr lang="en-US" dirty="0"/>
              <a:t>, а </a:t>
            </a:r>
            <a:r>
              <a:rPr lang="en-US" dirty="0" err="1"/>
              <a:t>при</a:t>
            </a:r>
            <a:r>
              <a:rPr lang="en-US" dirty="0"/>
              <a:t> </a:t>
            </a:r>
            <a:r>
              <a:rPr lang="en-US" dirty="0" err="1"/>
              <a:t>оксидација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добива</a:t>
            </a:r>
            <a:r>
              <a:rPr lang="en-US" dirty="0"/>
              <a:t> </a:t>
            </a:r>
            <a:r>
              <a:rPr lang="en-US" dirty="0" err="1"/>
              <a:t>смеса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киселини</a:t>
            </a:r>
            <a:r>
              <a:rPr lang="en-US" dirty="0"/>
              <a:t>.</a:t>
            </a:r>
          </a:p>
          <a:p>
            <a:r>
              <a:rPr lang="en-US" dirty="0" err="1"/>
              <a:t>Претставници</a:t>
            </a:r>
            <a:r>
              <a:rPr lang="en-US" dirty="0"/>
              <a:t>: </a:t>
            </a:r>
            <a:r>
              <a:rPr lang="en-US" dirty="0" err="1"/>
              <a:t>пропанон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191900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Ion</vt:lpstr>
      <vt:lpstr>Повторување за алдехиди и кетони</vt:lpstr>
      <vt:lpstr>Алдехиди</vt:lpstr>
      <vt:lpstr>Алдехиди</vt:lpstr>
      <vt:lpstr>Кетони</vt:lpstr>
      <vt:lpstr>Кетони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218</cp:revision>
  <dcterms:created xsi:type="dcterms:W3CDTF">2020-03-19T08:37:44Z</dcterms:created>
  <dcterms:modified xsi:type="dcterms:W3CDTF">2020-03-19T08:58:56Z</dcterms:modified>
</cp:coreProperties>
</file>