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D2A4D-4ADB-4F3A-BFCF-CA85E295A90F}" v="644" dt="2020-03-19T09:40:41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6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5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24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78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6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4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4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5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6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1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2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9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9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2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363723"/>
          </a:xfrm>
        </p:spPr>
        <p:txBody>
          <a:bodyPr/>
          <a:lstStyle/>
          <a:p>
            <a:r>
              <a:rPr lang="en-US" dirty="0" err="1"/>
              <a:t>Повторување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поделба</a:t>
            </a:r>
            <a:r>
              <a:rPr lang="en-US" dirty="0"/>
              <a:t> и </a:t>
            </a:r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соли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3E96-B56C-476D-BE4B-72417414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6081"/>
            <a:ext cx="8946541" cy="47323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?</a:t>
            </a:r>
          </a:p>
          <a:p>
            <a:r>
              <a:rPr lang="en-US" err="1"/>
              <a:t>Како</a:t>
            </a:r>
            <a:r>
              <a:rPr lang="en-US" dirty="0"/>
              <a:t> </a:t>
            </a:r>
            <a:r>
              <a:rPr lang="en-US" err="1"/>
              <a:t>се</a:t>
            </a:r>
            <a:r>
              <a:rPr lang="en-US" dirty="0"/>
              <a:t> </a:t>
            </a:r>
            <a:r>
              <a:rPr lang="en-US" err="1"/>
              <a:t>делат</a:t>
            </a:r>
            <a:r>
              <a:rPr lang="en-US" dirty="0"/>
              <a:t> </a:t>
            </a:r>
            <a:r>
              <a:rPr lang="en-US" err="1"/>
              <a:t>солите</a:t>
            </a:r>
            <a:r>
              <a:rPr lang="en-US" dirty="0"/>
              <a:t>?</a:t>
            </a:r>
          </a:p>
          <a:p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хидроген</a:t>
            </a:r>
            <a:r>
              <a:rPr lang="en-US" dirty="0"/>
              <a:t>, а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хидроксид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?</a:t>
            </a:r>
          </a:p>
          <a:p>
            <a:r>
              <a:rPr lang="en-US" err="1"/>
              <a:t>Нареди</a:t>
            </a:r>
            <a:r>
              <a:rPr lang="en-US" dirty="0"/>
              <a:t> </a:t>
            </a:r>
            <a:r>
              <a:rPr lang="en-US" err="1"/>
              <a:t>ги</a:t>
            </a:r>
            <a:r>
              <a:rPr lang="en-US" dirty="0"/>
              <a:t> </a:t>
            </a:r>
            <a:r>
              <a:rPr lang="en-US" err="1"/>
              <a:t>по</a:t>
            </a:r>
            <a:r>
              <a:rPr lang="en-US" dirty="0"/>
              <a:t> </a:t>
            </a:r>
            <a:r>
              <a:rPr lang="en-US" err="1"/>
              <a:t>видот</a:t>
            </a:r>
            <a:r>
              <a:rPr lang="en-US" dirty="0"/>
              <a:t> </a:t>
            </a:r>
            <a:r>
              <a:rPr lang="en-US" err="1"/>
              <a:t>на</a:t>
            </a:r>
            <a:r>
              <a:rPr lang="en-US" dirty="0"/>
              <a:t> </a:t>
            </a:r>
            <a:r>
              <a:rPr lang="en-US" err="1"/>
              <a:t>солта</a:t>
            </a:r>
            <a:r>
              <a:rPr lang="en-US" dirty="0"/>
              <a:t> </a:t>
            </a:r>
            <a:r>
              <a:rPr lang="en-US" err="1"/>
              <a:t>следните</a:t>
            </a:r>
            <a:r>
              <a:rPr lang="en-US" dirty="0"/>
              <a:t> </a:t>
            </a:r>
            <a:r>
              <a:rPr lang="en-US" err="1"/>
              <a:t>соединенија</a:t>
            </a:r>
            <a:r>
              <a:rPr lang="en-US" dirty="0"/>
              <a:t>: CuCl</a:t>
            </a:r>
            <a:r>
              <a:rPr lang="en-US" baseline="-25000" dirty="0"/>
              <a:t>2</a:t>
            </a:r>
            <a:r>
              <a:rPr lang="en-US" dirty="0"/>
              <a:t>, KHCO</a:t>
            </a:r>
            <a:r>
              <a:rPr lang="en-US" baseline="-25000" dirty="0"/>
              <a:t>3</a:t>
            </a:r>
            <a:r>
              <a:rPr lang="en-US" dirty="0"/>
              <a:t>, Na</a:t>
            </a:r>
            <a:r>
              <a:rPr lang="en-US" baseline="-25000" dirty="0"/>
              <a:t>2</a:t>
            </a:r>
            <a:r>
              <a:rPr lang="en-US" dirty="0"/>
              <a:t>HPO</a:t>
            </a:r>
            <a:r>
              <a:rPr lang="en-US" baseline="-25000" dirty="0"/>
              <a:t>4</a:t>
            </a:r>
            <a:r>
              <a:rPr lang="en-US" dirty="0"/>
              <a:t>, 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, Mg(OH)Cl, Fe(OH)SO</a:t>
            </a:r>
            <a:r>
              <a:rPr lang="en-US" baseline="-25000" dirty="0"/>
              <a:t>4</a:t>
            </a:r>
            <a:r>
              <a:rPr lang="en-US" dirty="0"/>
              <a:t>, KClO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r>
              <a:rPr lang="en-US"/>
              <a:t>Именувај ги солите од претходното прашање.</a:t>
            </a:r>
          </a:p>
          <a:p>
            <a:r>
              <a:rPr lang="en-US"/>
              <a:t>Напиши и именувај два моноатомни катјони.</a:t>
            </a:r>
          </a:p>
          <a:p>
            <a:r>
              <a:rPr lang="en-US"/>
              <a:t>Напиши и именувај два моноатомни анјони.</a:t>
            </a:r>
          </a:p>
          <a:p>
            <a:r>
              <a:rPr lang="en-US"/>
              <a:t>Напиши и именувај два полиатомни анјони.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87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Ion</vt:lpstr>
      <vt:lpstr>Повторување- поделба и номенклатура на соли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84</cp:revision>
  <dcterms:created xsi:type="dcterms:W3CDTF">2020-03-19T09:03:01Z</dcterms:created>
  <dcterms:modified xsi:type="dcterms:W3CDTF">2020-03-19T09:41:01Z</dcterms:modified>
</cp:coreProperties>
</file>