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5FE1DE-9DC5-4306-ABFB-E2967EA87BF6}" v="557" dt="2020-03-25T08:37:16.3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38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052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698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4129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758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4588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621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7256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588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989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676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291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469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605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062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05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403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0922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4622975"/>
          </a:xfrm>
        </p:spPr>
        <p:txBody>
          <a:bodyPr/>
          <a:lstStyle/>
          <a:p>
            <a:r>
              <a:rPr lang="en-US" dirty="0" err="1"/>
              <a:t>Повторување</a:t>
            </a:r>
            <a:r>
              <a:rPr lang="en-US" dirty="0"/>
              <a:t>- </a:t>
            </a:r>
            <a:r>
              <a:rPr lang="en-US" dirty="0" err="1"/>
              <a:t>хемиски</a:t>
            </a:r>
            <a:r>
              <a:rPr lang="en-US" dirty="0"/>
              <a:t> </a:t>
            </a:r>
            <a:r>
              <a:rPr lang="en-US" dirty="0" err="1"/>
              <a:t>реакции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солите</a:t>
            </a:r>
            <a:br>
              <a:rPr lang="en-US" dirty="0"/>
            </a:br>
            <a:br>
              <a:rPr lang="en-US" dirty="0"/>
            </a:br>
            <a:r>
              <a:rPr lang="en-US" sz="2000" dirty="0" err="1"/>
              <a:t>изработила</a:t>
            </a:r>
            <a:r>
              <a:rPr lang="en-US" sz="2000" dirty="0"/>
              <a:t> </a:t>
            </a:r>
            <a:r>
              <a:rPr lang="en-US" sz="2000" dirty="0" err="1"/>
              <a:t>Тилија</a:t>
            </a:r>
            <a:r>
              <a:rPr lang="en-US" sz="2000" dirty="0"/>
              <a:t> </a:t>
            </a:r>
            <a:r>
              <a:rPr lang="en-US" sz="2000" dirty="0" err="1"/>
              <a:t>Тодоровиќ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68FC0-4BE1-4CB5-9899-B332C20B0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1.Пополни </a:t>
            </a:r>
            <a:r>
              <a:rPr lang="en-US" dirty="0" err="1"/>
              <a:t>ги</a:t>
            </a:r>
            <a:r>
              <a:rPr lang="en-US" dirty="0"/>
              <a:t> </a:t>
            </a:r>
            <a:r>
              <a:rPr lang="en-US" dirty="0" err="1"/>
              <a:t>празните</a:t>
            </a:r>
            <a:r>
              <a:rPr lang="en-US" dirty="0"/>
              <a:t> </a:t>
            </a:r>
            <a:r>
              <a:rPr lang="en-US" dirty="0" err="1"/>
              <a:t>места</a:t>
            </a:r>
            <a:r>
              <a:rPr lang="en-US" dirty="0"/>
              <a:t>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4C136-9949-404B-8245-AE5C28CDD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574286"/>
            <a:ext cx="8946541" cy="367411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Метал</a:t>
            </a:r>
            <a:r>
              <a:rPr lang="en-US" dirty="0"/>
              <a:t> + </a:t>
            </a:r>
            <a:r>
              <a:rPr lang="en-US" dirty="0" err="1"/>
              <a:t>киселина</a:t>
            </a:r>
            <a:r>
              <a:rPr lang="en-US" dirty="0"/>
              <a:t> —&gt; _______ + ______</a:t>
            </a:r>
          </a:p>
          <a:p>
            <a:r>
              <a:rPr lang="en-US" dirty="0" err="1"/>
              <a:t>Метален</a:t>
            </a:r>
            <a:r>
              <a:rPr lang="en-US" dirty="0"/>
              <a:t> </a:t>
            </a:r>
            <a:r>
              <a:rPr lang="en-US" dirty="0" err="1"/>
              <a:t>оксид</a:t>
            </a:r>
            <a:r>
              <a:rPr lang="en-US" dirty="0"/>
              <a:t> + </a:t>
            </a:r>
            <a:r>
              <a:rPr lang="en-US" dirty="0" err="1"/>
              <a:t>киселина</a:t>
            </a:r>
            <a:r>
              <a:rPr lang="en-US" dirty="0"/>
              <a:t> </a:t>
            </a:r>
            <a:r>
              <a:rPr lang="en-US" dirty="0">
                <a:ea typeface="+mj-lt"/>
                <a:cs typeface="+mj-lt"/>
              </a:rPr>
              <a:t>—&gt; _______ + ______</a:t>
            </a:r>
          </a:p>
          <a:p>
            <a:r>
              <a:rPr lang="en-US" dirty="0" err="1"/>
              <a:t>Киселина</a:t>
            </a:r>
            <a:r>
              <a:rPr lang="en-US" dirty="0"/>
              <a:t> + </a:t>
            </a:r>
            <a:r>
              <a:rPr lang="en-US" dirty="0" err="1"/>
              <a:t>база</a:t>
            </a:r>
            <a:r>
              <a:rPr lang="en-US" dirty="0"/>
              <a:t> </a:t>
            </a:r>
            <a:r>
              <a:rPr lang="en-US" dirty="0">
                <a:ea typeface="+mj-lt"/>
                <a:cs typeface="+mj-lt"/>
              </a:rPr>
              <a:t>—&gt; _______ + ______</a:t>
            </a:r>
          </a:p>
          <a:p>
            <a:r>
              <a:rPr lang="en-US" dirty="0" err="1"/>
              <a:t>Метал</a:t>
            </a:r>
            <a:r>
              <a:rPr lang="en-US" dirty="0"/>
              <a:t> + </a:t>
            </a:r>
            <a:r>
              <a:rPr lang="en-US" dirty="0" err="1"/>
              <a:t>неметал</a:t>
            </a:r>
            <a:r>
              <a:rPr lang="en-US" dirty="0"/>
              <a:t> </a:t>
            </a:r>
            <a:r>
              <a:rPr lang="en-US" dirty="0">
                <a:ea typeface="+mj-lt"/>
                <a:cs typeface="+mj-lt"/>
              </a:rPr>
              <a:t>—&gt; _______</a:t>
            </a:r>
          </a:p>
          <a:p>
            <a:r>
              <a:rPr lang="en-US" dirty="0" err="1">
                <a:ea typeface="+mj-lt"/>
                <a:cs typeface="+mj-lt"/>
              </a:rPr>
              <a:t>Сол</a:t>
            </a:r>
            <a:r>
              <a:rPr lang="en-US" dirty="0">
                <a:ea typeface="+mj-lt"/>
                <a:cs typeface="+mj-lt"/>
              </a:rPr>
              <a:t> + </a:t>
            </a:r>
            <a:r>
              <a:rPr lang="en-US" dirty="0" err="1">
                <a:ea typeface="+mj-lt"/>
                <a:cs typeface="+mj-lt"/>
              </a:rPr>
              <a:t>киселина</a:t>
            </a:r>
            <a:r>
              <a:rPr lang="en-US" dirty="0">
                <a:ea typeface="+mj-lt"/>
                <a:cs typeface="+mj-lt"/>
              </a:rPr>
              <a:t> —&gt; _______ + ______</a:t>
            </a:r>
          </a:p>
          <a:p>
            <a:pPr marL="0" indent="0">
              <a:buNone/>
            </a:pPr>
            <a:endParaRPr lang="en-US" dirty="0"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03087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D1575-E5C7-45DF-A0E6-DD4986868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2.Напиши </a:t>
            </a:r>
            <a:r>
              <a:rPr lang="en-US" dirty="0" err="1"/>
              <a:t>ги</a:t>
            </a:r>
            <a:r>
              <a:rPr lang="en-US" dirty="0"/>
              <a:t> </a:t>
            </a:r>
            <a:r>
              <a:rPr lang="en-US" dirty="0" err="1"/>
              <a:t>продуктите</a:t>
            </a:r>
            <a:r>
              <a:rPr lang="en-US" dirty="0"/>
              <a:t> и </a:t>
            </a:r>
            <a:r>
              <a:rPr lang="en-US" dirty="0" err="1"/>
              <a:t>израмни</a:t>
            </a:r>
            <a:r>
              <a:rPr lang="en-US" dirty="0"/>
              <a:t> </a:t>
            </a:r>
            <a:r>
              <a:rPr lang="en-US" dirty="0" err="1"/>
              <a:t>ги</a:t>
            </a:r>
            <a:r>
              <a:rPr lang="en-US" dirty="0"/>
              <a:t> </a:t>
            </a:r>
            <a:r>
              <a:rPr lang="en-US" dirty="0" err="1"/>
              <a:t>равенките</a:t>
            </a:r>
            <a:r>
              <a:rPr lang="en-US" dirty="0"/>
              <a:t>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670DC-E960-49CB-A6D6-401EDDB10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544207"/>
            <a:ext cx="8946541" cy="370419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Na + Cl</a:t>
            </a:r>
            <a:r>
              <a:rPr lang="en-US" baseline="-25000" dirty="0"/>
              <a:t>2</a:t>
            </a:r>
            <a:r>
              <a:rPr lang="en-US" dirty="0"/>
              <a:t> </a:t>
            </a:r>
            <a:r>
              <a:rPr lang="en-US" dirty="0">
                <a:ea typeface="+mj-lt"/>
                <a:cs typeface="+mj-lt"/>
              </a:rPr>
              <a:t>—&gt;</a:t>
            </a:r>
          </a:p>
          <a:p>
            <a:r>
              <a:rPr lang="en-US" dirty="0">
                <a:ea typeface="+mj-lt"/>
                <a:cs typeface="+mj-lt"/>
              </a:rPr>
              <a:t>Zn + HCl —&gt;</a:t>
            </a:r>
          </a:p>
          <a:p>
            <a:r>
              <a:rPr lang="en-US" dirty="0" err="1">
                <a:ea typeface="+mj-lt"/>
                <a:cs typeface="+mj-lt"/>
              </a:rPr>
              <a:t>CuO</a:t>
            </a:r>
            <a:r>
              <a:rPr lang="en-US" dirty="0">
                <a:ea typeface="+mj-lt"/>
                <a:cs typeface="+mj-lt"/>
              </a:rPr>
              <a:t> + HCl —&gt;</a:t>
            </a:r>
          </a:p>
          <a:p>
            <a:r>
              <a:rPr lang="en-US" dirty="0">
                <a:ea typeface="+mj-lt"/>
                <a:cs typeface="+mj-lt"/>
              </a:rPr>
              <a:t>HCl + NaOH —&gt;</a:t>
            </a:r>
          </a:p>
          <a:p>
            <a:r>
              <a:rPr lang="en-US" dirty="0">
                <a:ea typeface="+mj-lt"/>
                <a:cs typeface="+mj-lt"/>
              </a:rPr>
              <a:t>BaCl</a:t>
            </a:r>
            <a:r>
              <a:rPr lang="en-US" baseline="-25000" dirty="0">
                <a:ea typeface="+mj-lt"/>
                <a:cs typeface="+mj-lt"/>
              </a:rPr>
              <a:t>2</a:t>
            </a:r>
            <a:r>
              <a:rPr lang="en-US" dirty="0">
                <a:ea typeface="+mj-lt"/>
                <a:cs typeface="+mj-lt"/>
              </a:rPr>
              <a:t> + H</a:t>
            </a:r>
            <a:r>
              <a:rPr lang="en-US" baseline="-25000" dirty="0">
                <a:ea typeface="+mj-lt"/>
                <a:cs typeface="+mj-lt"/>
              </a:rPr>
              <a:t>2</a:t>
            </a:r>
            <a:r>
              <a:rPr lang="en-US" dirty="0">
                <a:ea typeface="+mj-lt"/>
                <a:cs typeface="+mj-lt"/>
              </a:rPr>
              <a:t>SO</a:t>
            </a:r>
            <a:r>
              <a:rPr lang="en-US" baseline="-25000" dirty="0">
                <a:ea typeface="+mj-lt"/>
                <a:cs typeface="+mj-lt"/>
              </a:rPr>
              <a:t>4</a:t>
            </a:r>
            <a:r>
              <a:rPr lang="en-US" dirty="0">
                <a:ea typeface="+mj-lt"/>
                <a:cs typeface="+mj-lt"/>
              </a:rPr>
              <a:t> —&gt;</a:t>
            </a:r>
          </a:p>
        </p:txBody>
      </p:sp>
    </p:spTree>
    <p:extLst>
      <p:ext uri="{BB962C8B-B14F-4D97-AF65-F5344CB8AC3E}">
        <p14:creationId xmlns:p14="http://schemas.microsoft.com/office/powerpoint/2010/main" val="7023076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Ion</vt:lpstr>
      <vt:lpstr>Повторување- хемиски реакции на солите  изработила Тилија Тодоровиќ</vt:lpstr>
      <vt:lpstr>1.Пополни ги празните места!</vt:lpstr>
      <vt:lpstr>2.Напиши ги продуктите и израмни ги равенките!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109</cp:revision>
  <dcterms:created xsi:type="dcterms:W3CDTF">2020-03-25T08:22:26Z</dcterms:created>
  <dcterms:modified xsi:type="dcterms:W3CDTF">2020-03-25T08:37:38Z</dcterms:modified>
</cp:coreProperties>
</file>