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9EA4F-C2C4-4B56-AA83-D9B699F88204}" v="137" dt="2020-03-17T19:16:01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0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6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88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0324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21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91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66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03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9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9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9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9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9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3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1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7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5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40200"/>
          </a:xfrm>
        </p:spPr>
        <p:txBody>
          <a:bodyPr/>
          <a:lstStyle/>
          <a:p>
            <a:r>
              <a:rPr lang="en-US" b="1" err="1">
                <a:cs typeface="Calibri Light"/>
              </a:rPr>
              <a:t>Поим</a:t>
            </a:r>
            <a:r>
              <a:rPr lang="en-US" b="1" dirty="0">
                <a:cs typeface="Calibri Light"/>
              </a:rPr>
              <a:t> </a:t>
            </a:r>
            <a:r>
              <a:rPr lang="en-US" b="1" err="1">
                <a:cs typeface="Calibri Light"/>
              </a:rPr>
              <a:t>за</a:t>
            </a:r>
            <a:r>
              <a:rPr lang="en-US" b="1" dirty="0">
                <a:cs typeface="Calibri Light"/>
              </a:rPr>
              <a:t> </a:t>
            </a:r>
            <a:r>
              <a:rPr lang="en-US" b="1" err="1">
                <a:cs typeface="Calibri Light"/>
              </a:rPr>
              <a:t>соли</a:t>
            </a:r>
            <a:r>
              <a:rPr lang="en-US" b="1" dirty="0">
                <a:cs typeface="Calibri Light"/>
              </a:rPr>
              <a:t> и </a:t>
            </a:r>
            <a:r>
              <a:rPr lang="en-US" b="1" err="1">
                <a:cs typeface="Calibri Light"/>
              </a:rPr>
              <a:t>поделба</a:t>
            </a:r>
            <a:r>
              <a:rPr lang="en-US" b="1" dirty="0">
                <a:cs typeface="Calibri Light"/>
              </a:rPr>
              <a:t> </a:t>
            </a:r>
            <a:r>
              <a:rPr lang="en-US" b="1" err="1">
                <a:cs typeface="Calibri Light"/>
              </a:rPr>
              <a:t>на</a:t>
            </a:r>
            <a:r>
              <a:rPr lang="en-US" b="1" dirty="0">
                <a:cs typeface="Calibri Light"/>
              </a:rPr>
              <a:t> </a:t>
            </a:r>
            <a:r>
              <a:rPr lang="en-US" b="1" err="1">
                <a:cs typeface="Calibri Light"/>
              </a:rPr>
              <a:t>солите</a:t>
            </a:r>
            <a:endParaRPr lang="en-US" b="1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B1D3D-4803-422C-9E98-19034E86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Поим за соли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8D257-9E3D-4108-85B1-37FDEE992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j-lt"/>
                <a:cs typeface="+mj-lt"/>
              </a:rPr>
              <a:t>Солите се соединенија чии молекули се составени од атоми на метал и киселински остаток.</a:t>
            </a:r>
          </a:p>
        </p:txBody>
      </p:sp>
    </p:spTree>
    <p:extLst>
      <p:ext uri="{BB962C8B-B14F-4D97-AF65-F5344CB8AC3E}">
        <p14:creationId xmlns:p14="http://schemas.microsoft.com/office/powerpoint/2010/main" val="44339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890B5-7C67-43A1-B1FE-BB6E2F65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Поделба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08A5-A157-422D-B547-3DE5346E9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j-lt"/>
                <a:cs typeface="+mj-lt"/>
              </a:rPr>
              <a:t>Според составот солите може да бидат: нормални, хидроген (кисели) и хидроксид(базни).</a:t>
            </a:r>
          </a:p>
        </p:txBody>
      </p:sp>
    </p:spTree>
    <p:extLst>
      <p:ext uri="{BB962C8B-B14F-4D97-AF65-F5344CB8AC3E}">
        <p14:creationId xmlns:p14="http://schemas.microsoft.com/office/powerpoint/2010/main" val="293775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8979-2356-4695-B082-A96CFBA4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Нормални соли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5979F-04E1-4FD7-944B-D56BAD48F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j-lt"/>
                <a:cs typeface="+mj-lt"/>
              </a:rPr>
              <a:t>Нормални соли се соединенија кои во својот молекул содржат атоми на метал и киселинскиостаток. Кога во молекулот на  киселините сите атоми на водород ќе се заменат со атоми на метал се добива нормална сол.</a:t>
            </a:r>
          </a:p>
          <a:p>
            <a:r>
              <a:rPr lang="en-US">
                <a:ea typeface="+mj-lt"/>
                <a:cs typeface="+mj-lt"/>
              </a:rPr>
              <a:t>NaCl натриум хлорид</a:t>
            </a:r>
          </a:p>
          <a:p>
            <a:r>
              <a:rPr lang="en-US">
                <a:ea typeface="+mj-lt"/>
                <a:cs typeface="+mj-lt"/>
              </a:rPr>
              <a:t>CaSO</a:t>
            </a:r>
            <a:r>
              <a:rPr lang="en-US" baseline="-25000">
                <a:ea typeface="+mj-lt"/>
                <a:cs typeface="+mj-lt"/>
              </a:rPr>
              <a:t>4</a:t>
            </a:r>
            <a:r>
              <a:rPr lang="en-US">
                <a:ea typeface="+mj-lt"/>
                <a:cs typeface="+mj-lt"/>
              </a:rPr>
              <a:t> калциум сулфат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5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295F-F27A-4A1E-9E4B-917B701F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Хидроген соли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A0C9-89AE-4E78-B574-84BACE26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j-lt"/>
                <a:cs typeface="+mj-lt"/>
              </a:rPr>
              <a:t>Хидроген соли се соединенија кои во својот молекул покрај  атоми на метал и киселинскиостаток содржат и атоми на  водород. Кога во молекул на двобазна или повеќебазна  киселина,водородните атоми делумно ќе се заменат со атоми на метал се добива хидроген сол.</a:t>
            </a:r>
            <a:endParaRPr lang="en-US"/>
          </a:p>
          <a:p>
            <a:r>
              <a:rPr lang="en-US">
                <a:ea typeface="+mj-lt"/>
                <a:cs typeface="+mj-lt"/>
              </a:rPr>
              <a:t>NaHCO</a:t>
            </a:r>
            <a:r>
              <a:rPr lang="en-US" baseline="-25000">
                <a:ea typeface="+mj-lt"/>
                <a:cs typeface="+mj-lt"/>
              </a:rPr>
              <a:t>3</a:t>
            </a:r>
            <a:r>
              <a:rPr lang="en-US">
                <a:ea typeface="+mj-lt"/>
                <a:cs typeface="+mj-lt"/>
              </a:rPr>
              <a:t> натриум хидроген карбонат</a:t>
            </a:r>
          </a:p>
          <a:p>
            <a:r>
              <a:rPr lang="en-US">
                <a:ea typeface="+mj-lt"/>
                <a:cs typeface="+mj-lt"/>
              </a:rPr>
              <a:t>KHSO</a:t>
            </a:r>
            <a:r>
              <a:rPr lang="en-US" baseline="-25000">
                <a:ea typeface="+mj-lt"/>
                <a:cs typeface="+mj-lt"/>
              </a:rPr>
              <a:t>4</a:t>
            </a:r>
            <a:r>
              <a:rPr lang="en-US">
                <a:ea typeface="+mj-lt"/>
                <a:cs typeface="+mj-lt"/>
              </a:rPr>
              <a:t> калиум хидроген сулфат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22D2-0CCA-4DE0-8ADC-B15486DD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Хидроксид соли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ACD49-E120-4056-B63B-85F90EB66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j-lt"/>
                <a:cs typeface="+mj-lt"/>
              </a:rPr>
              <a:t>Хидроксид соли се соединенија кои во својот молекул содржат атоми на метал, киселинскиостаток и хидроксидни групи. Кога  во молекул на хидроксид што содржи две или повеќе OH групи нецелосно ќе се заменат групите со киселински остаток се  добиваат хидроксид соли.</a:t>
            </a:r>
          </a:p>
          <a:p>
            <a:r>
              <a:rPr lang="en-US">
                <a:ea typeface="+mj-lt"/>
                <a:cs typeface="+mj-lt"/>
              </a:rPr>
              <a:t>Ca(OH)Cl калциум хидроксид хлорид</a:t>
            </a:r>
          </a:p>
          <a:p>
            <a:r>
              <a:rPr lang="en-US">
                <a:ea typeface="+mj-lt"/>
                <a:cs typeface="+mj-lt"/>
              </a:rPr>
              <a:t>Mg(OH)NO</a:t>
            </a:r>
            <a:r>
              <a:rPr lang="en-US" baseline="-25000">
                <a:ea typeface="+mj-lt"/>
                <a:cs typeface="+mj-lt"/>
              </a:rPr>
              <a:t>3</a:t>
            </a:r>
            <a:r>
              <a:rPr lang="en-US">
                <a:ea typeface="+mj-lt"/>
                <a:cs typeface="+mj-lt"/>
              </a:rPr>
              <a:t> магнезиум хидроксид нитрат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83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Поим за соли и поделба на солите</vt:lpstr>
      <vt:lpstr>Поим за соли</vt:lpstr>
      <vt:lpstr>Поделба</vt:lpstr>
      <vt:lpstr>Нормални соли</vt:lpstr>
      <vt:lpstr>Хидроген соли</vt:lpstr>
      <vt:lpstr>Хидроксид соли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60</cp:revision>
  <dcterms:created xsi:type="dcterms:W3CDTF">2020-03-17T18:32:22Z</dcterms:created>
  <dcterms:modified xsi:type="dcterms:W3CDTF">2020-03-17T19:17:56Z</dcterms:modified>
</cp:coreProperties>
</file>