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63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F6A1-F77D-4451-B26B-9888C724FDF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2265-9270-4D6D-A761-4D40066CB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2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F6A1-F77D-4451-B26B-9888C724FDF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2265-9270-4D6D-A761-4D40066CB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1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F6A1-F77D-4451-B26B-9888C724FDF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2265-9270-4D6D-A761-4D40066CBA9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1994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F6A1-F77D-4451-B26B-9888C724FDF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2265-9270-4D6D-A761-4D40066CB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89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F6A1-F77D-4451-B26B-9888C724FDF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2265-9270-4D6D-A761-4D40066CBA9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4230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F6A1-F77D-4451-B26B-9888C724FDF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2265-9270-4D6D-A761-4D40066CB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31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F6A1-F77D-4451-B26B-9888C724FDF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2265-9270-4D6D-A761-4D40066CB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03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F6A1-F77D-4451-B26B-9888C724FDF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2265-9270-4D6D-A761-4D40066CB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5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F6A1-F77D-4451-B26B-9888C724FDF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2265-9270-4D6D-A761-4D40066CB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8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F6A1-F77D-4451-B26B-9888C724FDF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2265-9270-4D6D-A761-4D40066CB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F6A1-F77D-4451-B26B-9888C724FDF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2265-9270-4D6D-A761-4D40066CB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7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F6A1-F77D-4451-B26B-9888C724FDF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2265-9270-4D6D-A761-4D40066CB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5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F6A1-F77D-4451-B26B-9888C724FDF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2265-9270-4D6D-A761-4D40066CB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3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F6A1-F77D-4451-B26B-9888C724FDF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2265-9270-4D6D-A761-4D40066CB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1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F6A1-F77D-4451-B26B-9888C724FDF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2265-9270-4D6D-A761-4D40066CB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3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2265-9270-4D6D-A761-4D40066CBA9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F6A1-F77D-4451-B26B-9888C724FDF1}" type="datetimeFigureOut">
              <a:rPr lang="en-US" smtClean="0"/>
              <a:t>3/20/2020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0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BF6A1-F77D-4451-B26B-9888C724FDF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932265-9270-4D6D-A761-4D40066CB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5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940" y="1275009"/>
            <a:ext cx="9646276" cy="3445526"/>
          </a:xfrm>
        </p:spPr>
        <p:txBody>
          <a:bodyPr/>
          <a:lstStyle/>
          <a:p>
            <a:pPr algn="ctr"/>
            <a:r>
              <a:rPr lang="mk-MK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Практична настава- Интерна со нега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mk-MK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година</a:t>
            </a:r>
            <a:br>
              <a:rPr lang="mk-MK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Тема: Нега на болни и примена на дијагностички методи при заболување на дигестивниот систем</a:t>
            </a:r>
            <a:br>
              <a:rPr lang="mk-MK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9946" y="4617504"/>
            <a:ext cx="7766936" cy="1096899"/>
          </a:xfrm>
        </p:spPr>
        <p:txBody>
          <a:bodyPr>
            <a:normAutofit/>
          </a:bodyPr>
          <a:lstStyle/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Стручен наставник: Биљана Данчевска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ОСМУ „Д-р Јован Калаузи“- Битола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99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Рентгенски преглед на дигестивен систем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662865"/>
            <a:ext cx="4184035" cy="3880772"/>
          </a:xfrm>
        </p:spPr>
        <p:txBody>
          <a:bodyPr/>
          <a:lstStyle/>
          <a:p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Рентгентските прегледи имаат важно место во испитување на органите за варење</a:t>
            </a:r>
          </a:p>
          <a:p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Најважен услов за успешно спроведување на овие прегледи е тој да тие бидат празни</a:t>
            </a:r>
          </a:p>
          <a:p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Успешниот рентгенски преглед зависи од правилна припрема на болниот</a:t>
            </a:r>
          </a:p>
          <a:p>
            <a:endParaRPr lang="en-US" dirty="0"/>
          </a:p>
        </p:txBody>
      </p:sp>
      <p:pic>
        <p:nvPicPr>
          <p:cNvPr id="5" name="Picture 2" descr="https://upload.wikimedia.org/wikipedia/commons/thumb/e/e2/Digestive_system_diagram_mk.svg/800px-Digestive_system_diagram_mk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099" y="1889797"/>
            <a:ext cx="3139179" cy="41515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05189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желудн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295" y="3884903"/>
            <a:ext cx="2857500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Image result for желудни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00" y="360609"/>
            <a:ext cx="2735215" cy="381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желудник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875" y="357917"/>
            <a:ext cx="2198020" cy="384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58102" y="1896277"/>
            <a:ext cx="2665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Дигестивен систем</a:t>
            </a:r>
            <a:endParaRPr lang="en-US" sz="2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46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333" y="498354"/>
            <a:ext cx="6720415" cy="2349047"/>
          </a:xfrm>
        </p:spPr>
        <p:txBody>
          <a:bodyPr>
            <a:normAutofit fontScale="92500" lnSpcReduction="20000"/>
          </a:bodyPr>
          <a:lstStyle/>
          <a:p>
            <a:r>
              <a:rPr lang="mk-MK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Припремата се врши на одредено време пред снимањето и се применуваат следните мерки: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Соодветна диета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Примена на лаксативни средства ( рицинусово масло, парафинско масло, еулаксин таблети, магнезиум сулфурикум-горка сол...)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Средства за смалување на метеоризмот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mk-MK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Примена на евако клизма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Image result for рицинусово масл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60" y="3271233"/>
            <a:ext cx="4354990" cy="292994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парафинско масл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738" y="210303"/>
            <a:ext cx="3257326" cy="325732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горка со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918" y="3518627"/>
            <a:ext cx="2421228" cy="24841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32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604" y="434820"/>
            <a:ext cx="8596668" cy="3880773"/>
          </a:xfrm>
        </p:spPr>
        <p:txBody>
          <a:bodyPr/>
          <a:lstStyle/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Од рентгенските испитувања на дигестивениот систем често се прави: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Нативна слика на абдомен- рентген на абдомен на празно со цел да се откријат воздух, асцит и се гледаат контурите на некој орган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Преглед на хранопроводот- се врши наутро и болниот треба да биди гладен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Преглед на желудник и дуоденум- за овој преглед болниот треба да биде гладен од вечерта и сабајлето да не доручкува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Пасажа на црева- преглед на тенкото црево со помош на контрасно средство</a:t>
            </a:r>
          </a:p>
        </p:txBody>
      </p:sp>
      <p:pic>
        <p:nvPicPr>
          <p:cNvPr id="4102" name="Picture 6" descr="Image result for рендген на желудн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703" y="2898172"/>
            <a:ext cx="3252012" cy="34299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106" name="Picture 10" descr="Image result for пасажа на црев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783" y="2898172"/>
            <a:ext cx="3429912" cy="34299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68760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0213" y="821186"/>
            <a:ext cx="8659849" cy="3737935"/>
          </a:xfrm>
        </p:spPr>
        <p:txBody>
          <a:bodyPr/>
          <a:lstStyle/>
          <a:p>
            <a:pPr marL="342900" lvl="1" indent="-342900"/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Преглед на дебело црево ( иригографија)- се врши со помош на контрасно средство, дебелото црево треба да биде без гасови и фекални маси. Припремата на болниот е два до три дена со лесна храна, еден ден пред снимање добива супа за ручек, попладнето се дава лаксантно средство, а дента на снимањето пред два часа очистителна клизма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5" name="Picture 2" descr="Image result for иригографиј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313" y="2460968"/>
            <a:ext cx="3400024" cy="39535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03065" y="3953814"/>
            <a:ext cx="3142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Иригографија</a:t>
            </a:r>
            <a:endParaRPr lang="en-US" sz="2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67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878" y="486336"/>
            <a:ext cx="8596668" cy="3880773"/>
          </a:xfrm>
        </p:spPr>
        <p:txBody>
          <a:bodyPr/>
          <a:lstStyle/>
          <a:p>
            <a:r>
              <a:rPr lang="mk-MK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Преглед на жолчно ќесе и жолчни патишта ( холецистографија)- се врши со помош на контрасно средство кое може да се даде орално или интравенски. Припремата е иста како и кај иригографијата. Ако контрасното средство се прима во вид на таблети, определен број треба да ги зема секој 5 минути претходниот ден попладне, а потоа да лежи на десна страна. Важно е после првото снимање болниот да изеди две варени јајца и после 45 минути се врши повторно снимање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Image result for холецистографиј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523" y="2233432"/>
            <a:ext cx="3059783" cy="42673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03065" y="3953814"/>
            <a:ext cx="3142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Холецистографија</a:t>
            </a:r>
            <a:endParaRPr lang="en-US" sz="2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0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</TotalTime>
  <Words>322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</vt:lpstr>
      <vt:lpstr>     Практична настава- Интерна со нега III година  Тема: Нега на болни и примена на дијагностички методи при заболување на дигестивниот систем </vt:lpstr>
      <vt:lpstr>Рентгенски преглед на дигестивен систем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Рендген испитување на дигестивен систем</dc:title>
  <dc:creator>Windows User</dc:creator>
  <cp:lastModifiedBy>Windows User</cp:lastModifiedBy>
  <cp:revision>12</cp:revision>
  <dcterms:created xsi:type="dcterms:W3CDTF">2020-03-19T22:14:25Z</dcterms:created>
  <dcterms:modified xsi:type="dcterms:W3CDTF">2020-03-20T16:47:08Z</dcterms:modified>
</cp:coreProperties>
</file>