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2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4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00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6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3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9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1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1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FDFC-7599-44CF-A9E2-CB40250B2D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1C8C3B-350D-409D-8DD7-EFCF3BFB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6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157" y="1902258"/>
            <a:ext cx="7766936" cy="1646302"/>
          </a:xfrm>
        </p:spPr>
        <p:txBody>
          <a:bodyPr/>
          <a:lstStyle/>
          <a:p>
            <a:pPr algn="ctr"/>
            <a: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Практична настава- Основи на нега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година</a:t>
            </a:r>
            <a:r>
              <a:rPr lang="mk-MK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Тема: Преврски- Дисмургија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Стручен наставник: Биљана Данчевска</a:t>
            </a:r>
          </a:p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ОСМУ „Д-р Јован Калаузи“- Битола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49" y="764173"/>
            <a:ext cx="4110980" cy="1875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68" y="4045353"/>
            <a:ext cx="4039170" cy="18889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28133" y="1517505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Testido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cubiti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842" y="4805140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Testido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cubiti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Преврски на рамо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27" y="1416929"/>
            <a:ext cx="2276622" cy="2922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92" y="3556065"/>
            <a:ext cx="2682329" cy="2724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464163" y="2508942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humeri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2875" y="5146949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humeri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Преврски на тело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67" y="2118533"/>
            <a:ext cx="3159213" cy="3443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459980" y="3655638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Stella pectoris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Преврска на глава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71" y="1417148"/>
            <a:ext cx="2591162" cy="28388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65" y="1526700"/>
            <a:ext cx="3086531" cy="2619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0165" y="5011470"/>
            <a:ext cx="286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Hipokratica</a:t>
            </a:r>
            <a:r>
              <a:rPr lang="mk-MK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 двоглав завој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7155" y="5011470"/>
            <a:ext cx="300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Hipokratica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k-MK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едноглав завој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87" y="666640"/>
            <a:ext cx="8596668" cy="3880773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Дисмургија е дел од медицинската практика во која се изучуваат преврските. Преврзувањето спаѓа меѓу најважните медицински манипулации при укажување прва помош. Преврските се поставуваат на поедини делови на телото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Постоперативните рани, декубиталните и други оштетувања на кожата претходно треба да се обработат, да се дезинфикуваат, а потоа се поставува преврзочен материјал ( газа, вата). Потоа следува поставување на преврска со завој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2" y="3062941"/>
            <a:ext cx="3641008" cy="26691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550" y="3614513"/>
            <a:ext cx="5125190" cy="18657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96981" y="6104587"/>
            <a:ext cx="2228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Едноглав завој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0316" y="6104587"/>
            <a:ext cx="2228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Двоглав завој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Цел за поставување преврски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 преврската се фиксира преврзочниот материјал ( газа, вата)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Раната се заштитува од секундарни инфекции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 компресија врз крвните садови се запира скудно крварење</a:t>
            </a:r>
          </a:p>
          <a:p>
            <a:endParaRPr lang="mk-MK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 впиваат секретите од раната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 намалува болката која е поинтензивна при допир со облека, предмети...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Повредениот дел со преврската се имобилизира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поставување преврски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Главата од завојот се држи во десната рака завртена нагоре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преврзување завојот се држи лесно и затегнато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Секоја преврска почнува со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Fascia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cirkularis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Преврската каде што започнува, таму и завршува</a:t>
            </a:r>
          </a:p>
          <a:p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Секое наредно намотување на преврската покрива 2/3 од ширината на претходното намотување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Преврската може да заврши на 3 начини:</a:t>
            </a: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Крајот се фиксира со леукопласт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Крајот од завојот се сече по средината во должина 10-15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Крајот од завојот се фиксира со безопасна игла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Вадењето на завојот се врши по обратен </a:t>
            </a: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редослед</a:t>
            </a: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Вадењето на завојот се врши по обратен редослед</a:t>
            </a:r>
          </a:p>
          <a:p>
            <a:pPr marL="457200" lvl="1" indent="0">
              <a:buNone/>
            </a:pPr>
            <a:endParaRPr lang="mk-M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248" y="5355560"/>
            <a:ext cx="4873985" cy="1502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3602" y="5872084"/>
            <a:ext cx="2228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Fascia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cirkularis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Основни преврски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96" y="1270000"/>
            <a:ext cx="3982006" cy="1657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96" y="2927581"/>
            <a:ext cx="3543795" cy="17623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96" y="4689952"/>
            <a:ext cx="3543795" cy="17623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2238" y="1930400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Dolabra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8149" y="3639489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Dolabra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serpens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8148" y="5401860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Dolabra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Специјален дел ( типични преврски)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814396" cy="3880772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Преврските можат да бидат: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Типични- оние преврски кои ги правиме на одреден начин со одредена техника на одреден дел од телото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Атипични- кои се изведуваат ако има повреди со поголема површина и се комбинираат повеќе техники на преврзување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Преврски на рака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665" y="2518620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pollicis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7540" y="5257484"/>
            <a:ext cx="2886882" cy="36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pollicis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58" y="1850680"/>
            <a:ext cx="3664869" cy="18813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031" y="4811668"/>
            <a:ext cx="3477296" cy="13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99" y="1383745"/>
            <a:ext cx="4624984" cy="23124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2869" y="2259320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915" y="5353302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ascendens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486" y="4288585"/>
            <a:ext cx="4095480" cy="205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355" y="468918"/>
            <a:ext cx="4135822" cy="1552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462" y="2550017"/>
            <a:ext cx="3104374" cy="1676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462" y="4832478"/>
            <a:ext cx="3158084" cy="1594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8562" y="1069519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Hyroteca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dimida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229" y="3410334"/>
            <a:ext cx="30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Hyroteca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dimida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8562" y="5427983"/>
            <a:ext cx="300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Involutio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digitorum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354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Практична настава- Основи на нега II година  Тема: Преврски- Дисмургија</vt:lpstr>
      <vt:lpstr>PowerPoint Presentation</vt:lpstr>
      <vt:lpstr>Цел за поставување преврски</vt:lpstr>
      <vt:lpstr>Правила за поставување преврски</vt:lpstr>
      <vt:lpstr>Основни преврски</vt:lpstr>
      <vt:lpstr>Специјален дел ( типични преврски)</vt:lpstr>
      <vt:lpstr>Преврски на рака</vt:lpstr>
      <vt:lpstr>PowerPoint Presentation</vt:lpstr>
      <vt:lpstr>PowerPoint Presentation</vt:lpstr>
      <vt:lpstr>PowerPoint Presentation</vt:lpstr>
      <vt:lpstr>Преврски на рамо</vt:lpstr>
      <vt:lpstr>Преврски на тело</vt:lpstr>
      <vt:lpstr>Преврска на глава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настава- Основи на нега II година  Тема: Преврски- Дисмургија</dc:title>
  <dc:creator>Windows User</dc:creator>
  <cp:lastModifiedBy>Windows User</cp:lastModifiedBy>
  <cp:revision>12</cp:revision>
  <dcterms:created xsi:type="dcterms:W3CDTF">2020-03-20T14:51:03Z</dcterms:created>
  <dcterms:modified xsi:type="dcterms:W3CDTF">2020-03-20T16:45:25Z</dcterms:modified>
</cp:coreProperties>
</file>