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462" y="2404534"/>
            <a:ext cx="8153541" cy="1646302"/>
          </a:xfrm>
        </p:spPr>
        <p:txBody>
          <a:bodyPr/>
          <a:lstStyle/>
          <a:p>
            <a:r>
              <a:rPr lang="mk-MK" dirty="0" smtClean="0"/>
              <a:t>Практична настава- Основи на нега </a:t>
            </a:r>
            <a:r>
              <a:rPr lang="en-US" dirty="0" smtClean="0"/>
              <a:t>II </a:t>
            </a:r>
            <a:r>
              <a:rPr lang="mk-MK" dirty="0" smtClean="0"/>
              <a:t>година</a:t>
            </a:r>
            <a:br>
              <a:rPr lang="mk-MK" dirty="0" smtClean="0"/>
            </a:br>
            <a:r>
              <a:rPr lang="mk-MK" sz="4000" dirty="0" err="1" smtClean="0"/>
              <a:t>Дисмургија</a:t>
            </a:r>
            <a:r>
              <a:rPr lang="mk-MK" sz="4000" dirty="0" smtClean="0"/>
              <a:t>- преврски</a:t>
            </a:r>
            <a:endParaRPr lang="mk-MK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 smtClean="0"/>
              <a:t>Стручен наставник</a:t>
            </a:r>
            <a:r>
              <a:rPr lang="en-US" dirty="0" smtClean="0"/>
              <a:t>:</a:t>
            </a:r>
            <a:r>
              <a:rPr lang="mk-MK" dirty="0" smtClean="0"/>
              <a:t> Николина Тренчевска</a:t>
            </a:r>
          </a:p>
          <a:p>
            <a:r>
              <a:rPr lang="mk-MK" dirty="0" smtClean="0"/>
              <a:t>ОСМУ ,,Д-р Јован Калаузи</a:t>
            </a:r>
            <a:r>
              <a:rPr lang="en-US" dirty="0" smtClean="0"/>
              <a:t>’’</a:t>
            </a:r>
            <a:r>
              <a:rPr lang="mk-MK" dirty="0" smtClean="0"/>
              <a:t> - Битола</a:t>
            </a:r>
          </a:p>
        </p:txBody>
      </p:sp>
    </p:spTree>
    <p:extLst>
      <p:ext uri="{BB962C8B-B14F-4D97-AF65-F5344CB8AC3E}">
        <p14:creationId xmlns:p14="http://schemas.microsoft.com/office/powerpoint/2010/main" val="37691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90159" cy="1320800"/>
          </a:xfrm>
        </p:spPr>
        <p:txBody>
          <a:bodyPr>
            <a:normAutofit/>
          </a:bodyPr>
          <a:lstStyle/>
          <a:p>
            <a:r>
              <a:rPr lang="mk-MK" dirty="0" err="1" smtClean="0"/>
              <a:t>Дисмургија</a:t>
            </a:r>
            <a:r>
              <a:rPr lang="en-US" dirty="0" smtClean="0"/>
              <a:t> </a:t>
            </a:r>
            <a:r>
              <a:rPr lang="mk-MK" dirty="0" smtClean="0"/>
              <a:t>е дел од медицинската практика во која се изучуваат </a:t>
            </a:r>
            <a:r>
              <a:rPr lang="mk-MK" dirty="0" err="1" smtClean="0"/>
              <a:t>превеските</a:t>
            </a:r>
            <a:r>
              <a:rPr lang="mk-MK" dirty="0" smtClean="0"/>
              <a:t>. 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6" y="1870815"/>
            <a:ext cx="10887895" cy="4987185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Преврзувањето спаѓа во најважните медицински манипулации</a:t>
            </a:r>
          </a:p>
          <a:p>
            <a:r>
              <a:rPr lang="mk-MK" b="1" i="1" u="sng" dirty="0" smtClean="0">
                <a:solidFill>
                  <a:srgbClr val="0070C0"/>
                </a:solidFill>
              </a:rPr>
              <a:t>Цели за поставување преврски </a:t>
            </a:r>
          </a:p>
          <a:p>
            <a:r>
              <a:rPr lang="mk-MK" dirty="0" smtClean="0"/>
              <a:t>- фиксирање на </a:t>
            </a:r>
            <a:r>
              <a:rPr lang="mk-MK" dirty="0" err="1" smtClean="0"/>
              <a:t>преврзочен</a:t>
            </a:r>
            <a:r>
              <a:rPr lang="mk-MK" dirty="0" smtClean="0"/>
              <a:t> материјал (газа/вата)</a:t>
            </a:r>
          </a:p>
          <a:p>
            <a:r>
              <a:rPr lang="mk-MK" dirty="0" smtClean="0"/>
              <a:t>- раната се заштитува од секундарна инфекција</a:t>
            </a:r>
          </a:p>
          <a:p>
            <a:r>
              <a:rPr lang="mk-MK" dirty="0" smtClean="0"/>
              <a:t>- компресија врз крвните садови за запирање на активно </a:t>
            </a:r>
            <a:r>
              <a:rPr lang="mk-MK" dirty="0" err="1" smtClean="0"/>
              <a:t>крварење</a:t>
            </a:r>
            <a:endParaRPr lang="mk-MK" dirty="0" smtClean="0"/>
          </a:p>
          <a:p>
            <a:r>
              <a:rPr lang="mk-MK" dirty="0" smtClean="0"/>
              <a:t>- за впивање на секрети од раната</a:t>
            </a:r>
            <a:endParaRPr lang="mk-MK" dirty="0"/>
          </a:p>
          <a:p>
            <a:r>
              <a:rPr lang="mk-MK" dirty="0" smtClean="0"/>
              <a:t>- за намалување на болка и фиксација</a:t>
            </a:r>
          </a:p>
          <a:p>
            <a:r>
              <a:rPr lang="mk-MK" b="1" i="1" u="sng" dirty="0" smtClean="0">
                <a:solidFill>
                  <a:srgbClr val="0070C0"/>
                </a:solidFill>
              </a:rPr>
              <a:t>Правила за поставување на преврски</a:t>
            </a:r>
            <a:r>
              <a:rPr lang="en-US" b="1" i="1" u="sng" dirty="0" smtClean="0">
                <a:solidFill>
                  <a:srgbClr val="0070C0"/>
                </a:solidFill>
              </a:rPr>
              <a:t>:</a:t>
            </a:r>
            <a:endParaRPr lang="mk-MK" b="1" i="1" u="sng" dirty="0" smtClean="0">
              <a:solidFill>
                <a:srgbClr val="0070C0"/>
              </a:solidFill>
            </a:endParaRPr>
          </a:p>
          <a:p>
            <a:r>
              <a:rPr lang="mk-MK" dirty="0" smtClean="0"/>
              <a:t>- главата од завојот се држи со десна рака завртена нагоре, а слободниот со левата</a:t>
            </a:r>
          </a:p>
          <a:p>
            <a:r>
              <a:rPr lang="mk-MK" dirty="0" smtClean="0"/>
              <a:t>- завојот се држи лесно и затегнато</a:t>
            </a:r>
          </a:p>
          <a:p>
            <a:r>
              <a:rPr lang="mk-MK" dirty="0" smtClean="0"/>
              <a:t>- секоја преврска почнува со </a:t>
            </a:r>
            <a:r>
              <a:rPr lang="en-US" dirty="0" smtClean="0"/>
              <a:t>fascia </a:t>
            </a:r>
            <a:r>
              <a:rPr lang="en-US" dirty="0" err="1" smtClean="0"/>
              <a:t>cirkularis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mk-MK" dirty="0" smtClean="0"/>
              <a:t>преврските каде што почнуваат таму завршуваат</a:t>
            </a:r>
          </a:p>
          <a:p>
            <a:r>
              <a:rPr lang="mk-MK" dirty="0" smtClean="0"/>
              <a:t>- секое наредно намотување покрива 2/3 од претходното</a:t>
            </a:r>
          </a:p>
          <a:p>
            <a:r>
              <a:rPr lang="mk-MK" dirty="0" smtClean="0"/>
              <a:t>- преврската може да заврши на 3 начини</a:t>
            </a:r>
          </a:p>
          <a:p>
            <a:r>
              <a:rPr lang="mk-MK" dirty="0" smtClean="0"/>
              <a:t>- вадење на завојот се врши по обратен редослед</a:t>
            </a:r>
            <a:endParaRPr lang="en-US" dirty="0" smtClean="0"/>
          </a:p>
          <a:p>
            <a:endParaRPr lang="mk-MK" dirty="0" smtClean="0"/>
          </a:p>
          <a:p>
            <a:endParaRPr lang="mk-MK" dirty="0" smtClean="0"/>
          </a:p>
        </p:txBody>
      </p:sp>
    </p:spTree>
    <p:extLst>
      <p:ext uri="{BB962C8B-B14F-4D97-AF65-F5344CB8AC3E}">
        <p14:creationId xmlns:p14="http://schemas.microsoft.com/office/powerpoint/2010/main" val="146845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zav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0" y="357389"/>
            <a:ext cx="3849754" cy="38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av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58" y="278699"/>
            <a:ext cx="5034611" cy="39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zav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56" y="3763850"/>
            <a:ext cx="3094149" cy="309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4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Основни преврски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99" y="1413614"/>
            <a:ext cx="8596668" cy="3880773"/>
          </a:xfrm>
        </p:spPr>
        <p:txBody>
          <a:bodyPr/>
          <a:lstStyle/>
          <a:p>
            <a:r>
              <a:rPr lang="en-US" dirty="0" err="1" smtClean="0"/>
              <a:t>Dolabra</a:t>
            </a:r>
            <a:r>
              <a:rPr lang="en-US" dirty="0" smtClean="0"/>
              <a:t> </a:t>
            </a:r>
            <a:r>
              <a:rPr lang="en-US" dirty="0" err="1" smtClean="0"/>
              <a:t>currens</a:t>
            </a:r>
            <a:r>
              <a:rPr lang="en-US" dirty="0" smtClean="0"/>
              <a:t> – </a:t>
            </a:r>
            <a:r>
              <a:rPr lang="mk-MK" dirty="0" smtClean="0"/>
              <a:t>продолжен кружен завој</a:t>
            </a:r>
          </a:p>
          <a:p>
            <a:r>
              <a:rPr lang="en-US" dirty="0" err="1" smtClean="0"/>
              <a:t>Dolabra</a:t>
            </a:r>
            <a:r>
              <a:rPr lang="en-US" dirty="0" smtClean="0"/>
              <a:t> </a:t>
            </a:r>
            <a:r>
              <a:rPr lang="en-US" dirty="0" err="1" smtClean="0"/>
              <a:t>serpens</a:t>
            </a:r>
            <a:r>
              <a:rPr lang="en-US" dirty="0" smtClean="0"/>
              <a:t> – </a:t>
            </a:r>
            <a:r>
              <a:rPr lang="mk-MK" dirty="0" smtClean="0"/>
              <a:t>завојот се поставува </a:t>
            </a:r>
            <a:r>
              <a:rPr lang="mk-MK" dirty="0" err="1" smtClean="0"/>
              <a:t>змијулесто</a:t>
            </a:r>
            <a:endParaRPr lang="mk-MK" dirty="0" smtClean="0"/>
          </a:p>
          <a:p>
            <a:r>
              <a:rPr lang="en-US" dirty="0" err="1" smtClean="0"/>
              <a:t>Dolabra</a:t>
            </a:r>
            <a:r>
              <a:rPr lang="en-US" dirty="0" smtClean="0"/>
              <a:t> </a:t>
            </a:r>
            <a:r>
              <a:rPr lang="en-US" dirty="0" err="1" smtClean="0"/>
              <a:t>reversa</a:t>
            </a:r>
            <a:r>
              <a:rPr lang="en-US" dirty="0" smtClean="0"/>
              <a:t>- </a:t>
            </a:r>
            <a:r>
              <a:rPr lang="mk-MK" dirty="0" smtClean="0"/>
              <a:t>продолжено намотување со превиткување</a:t>
            </a:r>
          </a:p>
          <a:p>
            <a:r>
              <a:rPr lang="en-US" dirty="0" smtClean="0"/>
              <a:t>Fascia cruciate – </a:t>
            </a:r>
            <a:r>
              <a:rPr lang="mk-MK" dirty="0" smtClean="0"/>
              <a:t>преврски во вид на 8ка</a:t>
            </a:r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2052" name="Picture 4" descr="Image result for Dolabra curr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91" y="0"/>
            <a:ext cx="4483809" cy="336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olabra curr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91" y="3366371"/>
            <a:ext cx="4483809" cy="33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olabra curr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925"/>
            <a:ext cx="32670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fascia cruci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91" y="2936382"/>
            <a:ext cx="2887265" cy="39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8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Специјален дел (</a:t>
            </a:r>
            <a:r>
              <a:rPr lang="mk-MK" dirty="0"/>
              <a:t>Типични </a:t>
            </a:r>
            <a:r>
              <a:rPr lang="mk-MK" dirty="0" smtClean="0"/>
              <a:t>преврски)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3559815" cy="930340"/>
          </a:xfrm>
        </p:spPr>
        <p:txBody>
          <a:bodyPr/>
          <a:lstStyle/>
          <a:p>
            <a:r>
              <a:rPr lang="en-US" dirty="0" smtClean="0"/>
              <a:t>Spica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descendens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Spica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ascendens</a:t>
            </a:r>
            <a:r>
              <a:rPr lang="en-US" dirty="0" smtClean="0"/>
              <a:t> </a:t>
            </a:r>
            <a:endParaRPr lang="mk-M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86" t="34286" r="60525" b="15714"/>
          <a:stretch/>
        </p:blipFill>
        <p:spPr>
          <a:xfrm>
            <a:off x="807075" y="3090929"/>
            <a:ext cx="2678805" cy="3657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87334" y="2160590"/>
            <a:ext cx="3559815" cy="930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Spica </a:t>
            </a:r>
            <a:r>
              <a:rPr lang="en-US" dirty="0" err="1" smtClean="0"/>
              <a:t>manus</a:t>
            </a:r>
            <a:r>
              <a:rPr lang="en-US" dirty="0" smtClean="0"/>
              <a:t> </a:t>
            </a:r>
            <a:r>
              <a:rPr lang="en-US" dirty="0" err="1" smtClean="0"/>
              <a:t>ascendens</a:t>
            </a:r>
            <a:endParaRPr lang="en-US" dirty="0" smtClean="0"/>
          </a:p>
          <a:p>
            <a:r>
              <a:rPr lang="en-US" dirty="0" smtClean="0"/>
              <a:t>Spica </a:t>
            </a:r>
            <a:r>
              <a:rPr lang="en-US" dirty="0" err="1" smtClean="0"/>
              <a:t>manus</a:t>
            </a:r>
            <a:r>
              <a:rPr lang="en-US" dirty="0" smtClean="0"/>
              <a:t> </a:t>
            </a:r>
            <a:r>
              <a:rPr lang="en-US" dirty="0" err="1" smtClean="0"/>
              <a:t>descendens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642" t="32351" r="38353" b="16945"/>
          <a:stretch/>
        </p:blipFill>
        <p:spPr>
          <a:xfrm>
            <a:off x="4258136" y="3148886"/>
            <a:ext cx="2472745" cy="370911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95058" y="2160590"/>
            <a:ext cx="3559815" cy="930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Hyroteca</a:t>
            </a:r>
            <a:r>
              <a:rPr lang="en-US" dirty="0" smtClean="0"/>
              <a:t> </a:t>
            </a:r>
            <a:r>
              <a:rPr lang="en-US" dirty="0" err="1" smtClean="0"/>
              <a:t>dimida</a:t>
            </a:r>
            <a:r>
              <a:rPr lang="en-US" dirty="0" smtClean="0"/>
              <a:t> incomplete</a:t>
            </a:r>
          </a:p>
          <a:p>
            <a:r>
              <a:rPr lang="en-US" dirty="0" err="1" smtClean="0"/>
              <a:t>Hyroteca</a:t>
            </a:r>
            <a:r>
              <a:rPr lang="en-US" dirty="0" smtClean="0"/>
              <a:t> </a:t>
            </a:r>
            <a:r>
              <a:rPr lang="en-US" dirty="0" err="1" smtClean="0"/>
              <a:t>dimida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9579" t="31118" r="55774" b="18706"/>
          <a:stretch/>
        </p:blipFill>
        <p:spPr>
          <a:xfrm>
            <a:off x="8435185" y="3078049"/>
            <a:ext cx="3323226" cy="38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7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Специјален дел (Типични преврски)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641" y="2173469"/>
            <a:ext cx="2825720" cy="956098"/>
          </a:xfrm>
        </p:spPr>
        <p:txBody>
          <a:bodyPr/>
          <a:lstStyle/>
          <a:p>
            <a:r>
              <a:rPr lang="en-US" dirty="0" err="1" smtClean="0"/>
              <a:t>Testudo</a:t>
            </a:r>
            <a:r>
              <a:rPr lang="en-US" dirty="0" smtClean="0"/>
              <a:t> </a:t>
            </a:r>
            <a:r>
              <a:rPr lang="en-US" dirty="0" err="1" smtClean="0"/>
              <a:t>cubiti</a:t>
            </a:r>
            <a:r>
              <a:rPr lang="en-US" dirty="0" smtClean="0"/>
              <a:t> </a:t>
            </a:r>
            <a:r>
              <a:rPr lang="en-US" dirty="0" err="1" smtClean="0"/>
              <a:t>inversa</a:t>
            </a:r>
            <a:endParaRPr lang="en-US" dirty="0" smtClean="0"/>
          </a:p>
          <a:p>
            <a:r>
              <a:rPr lang="en-US" dirty="0" err="1" smtClean="0"/>
              <a:t>Testudo</a:t>
            </a:r>
            <a:r>
              <a:rPr lang="en-US" dirty="0" smtClean="0"/>
              <a:t> </a:t>
            </a:r>
            <a:r>
              <a:rPr lang="en-US" dirty="0" err="1" smtClean="0"/>
              <a:t>cubiti</a:t>
            </a:r>
            <a:r>
              <a:rPr lang="en-US" dirty="0" smtClean="0"/>
              <a:t> </a:t>
            </a:r>
            <a:r>
              <a:rPr lang="en-US" dirty="0" err="1" smtClean="0"/>
              <a:t>reversa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95" t="32350" r="24792" b="23285"/>
          <a:stretch/>
        </p:blipFill>
        <p:spPr>
          <a:xfrm>
            <a:off x="1" y="3999581"/>
            <a:ext cx="6045780" cy="285841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44536" y="2008892"/>
            <a:ext cx="3458931" cy="95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Spica </a:t>
            </a:r>
            <a:r>
              <a:rPr lang="en-US" dirty="0" err="1" smtClean="0"/>
              <a:t>humeri</a:t>
            </a:r>
            <a:r>
              <a:rPr lang="en-US" dirty="0" smtClean="0"/>
              <a:t> </a:t>
            </a:r>
            <a:r>
              <a:rPr lang="en-US" dirty="0" err="1" smtClean="0"/>
              <a:t>ascendens</a:t>
            </a:r>
            <a:endParaRPr lang="en-US" dirty="0" smtClean="0"/>
          </a:p>
          <a:p>
            <a:r>
              <a:rPr lang="en-US" dirty="0" smtClean="0"/>
              <a:t>Spica </a:t>
            </a:r>
            <a:r>
              <a:rPr lang="en-US" dirty="0" err="1" smtClean="0"/>
              <a:t>humeri</a:t>
            </a:r>
            <a:r>
              <a:rPr lang="en-US" dirty="0" smtClean="0"/>
              <a:t> </a:t>
            </a:r>
            <a:r>
              <a:rPr lang="en-US" dirty="0" err="1" smtClean="0"/>
              <a:t>descendens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698" t="23371" r="26277" b="30502"/>
          <a:stretch/>
        </p:blipFill>
        <p:spPr>
          <a:xfrm>
            <a:off x="6045780" y="3915177"/>
            <a:ext cx="6146220" cy="2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Специјален дел (Типични преврски)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709810" cy="968977"/>
          </a:xfrm>
        </p:spPr>
        <p:txBody>
          <a:bodyPr/>
          <a:lstStyle/>
          <a:p>
            <a:r>
              <a:rPr lang="en-US" dirty="0" err="1" smtClean="0"/>
              <a:t>Testudo</a:t>
            </a:r>
            <a:r>
              <a:rPr lang="en-US" dirty="0" smtClean="0"/>
              <a:t> </a:t>
            </a:r>
            <a:r>
              <a:rPr lang="en-US" dirty="0" err="1" smtClean="0"/>
              <a:t>genis</a:t>
            </a:r>
            <a:r>
              <a:rPr lang="en-US" dirty="0" smtClean="0"/>
              <a:t> </a:t>
            </a:r>
            <a:r>
              <a:rPr lang="en-US" dirty="0" err="1" smtClean="0"/>
              <a:t>revrsa</a:t>
            </a:r>
            <a:endParaRPr lang="en-US" dirty="0" smtClean="0"/>
          </a:p>
          <a:p>
            <a:r>
              <a:rPr lang="en-US" dirty="0" err="1" smtClean="0"/>
              <a:t>Testudo</a:t>
            </a:r>
            <a:r>
              <a:rPr lang="en-US" dirty="0" smtClean="0"/>
              <a:t> </a:t>
            </a:r>
            <a:r>
              <a:rPr lang="en-US" dirty="0" err="1" smtClean="0"/>
              <a:t>genis</a:t>
            </a:r>
            <a:r>
              <a:rPr lang="en-US" dirty="0" smtClean="0"/>
              <a:t> </a:t>
            </a:r>
            <a:r>
              <a:rPr lang="en-US" dirty="0" err="1" smtClean="0"/>
              <a:t>inversa</a:t>
            </a:r>
            <a:endParaRPr lang="mk-MK" dirty="0"/>
          </a:p>
        </p:txBody>
      </p:sp>
      <p:pic>
        <p:nvPicPr>
          <p:cNvPr id="4098" name="Picture 2" descr="Image result for колено заво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3990819"/>
            <a:ext cx="4246366" cy="25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14305" y="2160588"/>
            <a:ext cx="2709810" cy="96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Stella pectoris</a:t>
            </a:r>
          </a:p>
        </p:txBody>
      </p:sp>
      <p:pic>
        <p:nvPicPr>
          <p:cNvPr id="4100" name="Picture 4" descr="Image result for spica band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87" y="3291793"/>
            <a:ext cx="2883839" cy="33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6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37862"/>
            <a:ext cx="8596668" cy="3880773"/>
          </a:xfrm>
        </p:spPr>
        <p:txBody>
          <a:bodyPr/>
          <a:lstStyle/>
          <a:p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hypocratica</a:t>
            </a:r>
            <a:r>
              <a:rPr lang="en-US" dirty="0" smtClean="0"/>
              <a:t> – </a:t>
            </a:r>
            <a:r>
              <a:rPr lang="mk-MK" dirty="0" smtClean="0"/>
              <a:t>со </a:t>
            </a:r>
            <a:r>
              <a:rPr lang="mk-MK" dirty="0" err="1" smtClean="0"/>
              <a:t>едноглав</a:t>
            </a:r>
            <a:r>
              <a:rPr lang="mk-MK" dirty="0" smtClean="0"/>
              <a:t> завој</a:t>
            </a:r>
            <a:endParaRPr lang="en-US" dirty="0" smtClean="0"/>
          </a:p>
          <a:p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hypocratica</a:t>
            </a:r>
            <a:r>
              <a:rPr lang="mk-MK" dirty="0" smtClean="0"/>
              <a:t> – со двоглав завој</a:t>
            </a:r>
            <a:endParaRPr lang="mk-M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Специјален дел (Типични преврски</a:t>
            </a:r>
            <a:r>
              <a:rPr lang="mk-MK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k-MK" dirty="0" smtClean="0"/>
              <a:t>Преврски на глава</a:t>
            </a:r>
            <a:endParaRPr lang="mk-MK" dirty="0"/>
          </a:p>
        </p:txBody>
      </p:sp>
      <p:pic>
        <p:nvPicPr>
          <p:cNvPr id="5122" name="Picture 2" descr="Image result for spica band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4" t="29154" r="2399" b="31393"/>
          <a:stretch/>
        </p:blipFill>
        <p:spPr bwMode="auto">
          <a:xfrm>
            <a:off x="811368" y="3387142"/>
            <a:ext cx="5692461" cy="32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9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err="1" smtClean="0"/>
              <a:t>Порчитај</a:t>
            </a:r>
            <a:r>
              <a:rPr lang="mk-MK" dirty="0" smtClean="0"/>
              <a:t> од учебникот – Основи на нега за </a:t>
            </a:r>
            <a:r>
              <a:rPr lang="en-US" dirty="0" smtClean="0"/>
              <a:t>II</a:t>
            </a:r>
            <a:r>
              <a:rPr lang="mk-MK" dirty="0" smtClean="0"/>
              <a:t> година, тема - преврски</a:t>
            </a:r>
            <a:endParaRPr lang="mk-MK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00956" y="296428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k-MK" sz="6000" dirty="0" smtClean="0"/>
              <a:t>ВЕЖБАЈТЕ ДОМА!</a:t>
            </a:r>
            <a:endParaRPr lang="mk-MK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8071" y="6197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k-MK" dirty="0" smtClean="0"/>
              <a:t>Ви благодарам на вниманието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4714254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273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Практична настава- Основи на нега II година Дисмургија- преврски</vt:lpstr>
      <vt:lpstr>Дисмургија е дел од медицинската практика во која се изучуваат превеските. </vt:lpstr>
      <vt:lpstr>PowerPoint Presentation</vt:lpstr>
      <vt:lpstr>Основни преврски</vt:lpstr>
      <vt:lpstr>Специјален дел (Типични преврски)  </vt:lpstr>
      <vt:lpstr>Специјален дел (Типични преврски)</vt:lpstr>
      <vt:lpstr>Специјален дел (Типични преврски)</vt:lpstr>
      <vt:lpstr>Специјален дел (Типични преврски) Преврски на глава</vt:lpstr>
      <vt:lpstr>Порчитај од учебникот – Основи на нега за II година, тема - преврски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настава- Основи на нега Дисмургија- преврски</dc:title>
  <dc:creator>Simona</dc:creator>
  <cp:lastModifiedBy>Simona</cp:lastModifiedBy>
  <cp:revision>10</cp:revision>
  <dcterms:created xsi:type="dcterms:W3CDTF">2020-03-19T22:04:38Z</dcterms:created>
  <dcterms:modified xsi:type="dcterms:W3CDTF">2020-03-19T22:51:21Z</dcterms:modified>
</cp:coreProperties>
</file>