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B4F67-5EEF-4E29-9C06-253E0C3E0AE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CF236-1314-4E5B-9469-4F240C5A52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7D93F2-C70C-4709-9C09-105FCA7A41EC}" type="datetime1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0A82-209B-4F1C-B4CE-1D48BF307876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1CC5-CB20-4A65-84D9-9D2DA9A7B211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D402C5-3E5F-42F9-959F-FC01DAC2902D}" type="datetime1">
              <a:rPr lang="en-US" smtClean="0"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AC481F-1FFD-4008-9CA1-B21677295A34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0FB3-8EF3-4BAA-B2BA-C1013B3B9592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A9E9-77D7-495C-81F0-BF7E49504E1F}" type="datetime1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28B9A6-E6F0-4976-981E-400C0827EDC2}" type="datetime1">
              <a:rPr lang="en-US" smtClean="0"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9289-2B78-4C6A-BC07-2A2F529B6856}" type="datetime1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40C788-7DFB-49F0-8470-13ED25C1822A}" type="datetime1">
              <a:rPr lang="en-US" smtClean="0"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39E193-3706-476F-BE76-40300AF93837}" type="datetime1">
              <a:rPr lang="en-US" smtClean="0"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CEF2AA-2882-4941-9987-52BAA8352DC5}" type="datetime1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53600-372C-46C6-8817-DE1126AF1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6764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mk-MK" sz="40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ДИСМУРГИЈА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mk-MK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Практична настава-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mk-MK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снови </a:t>
            </a:r>
            <a:r>
              <a:rPr lang="mk-MK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нега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 4 </a:t>
            </a:r>
            <a:r>
              <a:rPr lang="mk-MK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</a:t>
            </a:r>
          </a:p>
          <a:p>
            <a:pPr algn="r"/>
            <a:r>
              <a:rPr lang="mk-MK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Стручен наставник: Елизабета Грујоска Марковска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4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Дисмургија е </a:t>
            </a:r>
            <a:r>
              <a:rPr lang="mk-MK" sz="24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 од медицинската наука </a:t>
            </a:r>
            <a:r>
              <a:rPr lang="mk-MK" sz="24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која </a:t>
            </a:r>
            <a:r>
              <a:rPr lang="mk-MK" sz="24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 занимава со </a:t>
            </a:r>
            <a:r>
              <a:rPr lang="mk-MK" sz="24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преврските.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sz="1800" b="1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Цели за поставување на преврските се: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Да се фиксира завојниот маттеријал;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Да се спречат секундарни инфекции;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Да се врши компресија врз крвните садови;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Да се впиваат секрети од раната ( крв, гној и др.);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Да се намали болката.</a:t>
            </a:r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mk-MK" sz="1400" dirty="0" smtClean="0"/>
          </a:p>
          <a:p>
            <a:r>
              <a:rPr lang="mk-MK" sz="1800" b="1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Правила </a:t>
            </a:r>
            <a:r>
              <a:rPr lang="mk-MK" sz="1800" b="1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поставување на преврски</a:t>
            </a:r>
            <a:r>
              <a:rPr lang="en-US" sz="1800" b="1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mk-MK" sz="1800" b="1" i="1" u="sng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mk-MK" sz="1400" dirty="0" smtClean="0"/>
              <a:t>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главата од завојот се држи со десна рака завртена нагоре, а слободниот со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левата;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завојот се држи лесно и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затегнато;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секоја преврска почнува со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fascia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cirkularis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преврските каде што почнуваат таму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завршуваат;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секое наредно намотување покрива 2/3 од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претходното;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преврската може да заврши на 3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начини;</a:t>
            </a:r>
          </a:p>
          <a:p>
            <a:pPr>
              <a:buFont typeface="Wingdings" pitchFamily="2" charset="2"/>
              <a:buChar char="v"/>
            </a:pPr>
            <a:r>
              <a:rPr lang="mk-MK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400" dirty="0" smtClean="0">
                <a:latin typeface="Arial" pitchFamily="34" charset="0"/>
                <a:cs typeface="Arial" pitchFamily="34" charset="0"/>
              </a:rPr>
              <a:t>вадење на завојот се врши по обратен редослед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mk-MK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Основни преврски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048000" cy="1752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Dolabra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currens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Dolabra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serpens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Dolabra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reversa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Fascia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cruciat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а</a:t>
            </a: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Image result for image of dolabra curr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0988" y="1676400"/>
            <a:ext cx="2537348" cy="1905000"/>
          </a:xfrm>
          <a:prstGeom prst="rect">
            <a:avLst/>
          </a:prstGeom>
          <a:noFill/>
        </p:spPr>
      </p:pic>
      <p:pic>
        <p:nvPicPr>
          <p:cNvPr id="2052" name="Picture 4" descr="Image result for image of dolabra curre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810000"/>
            <a:ext cx="3114595" cy="2338388"/>
          </a:xfrm>
          <a:prstGeom prst="rect">
            <a:avLst/>
          </a:prstGeom>
          <a:noFill/>
        </p:spPr>
      </p:pic>
      <p:pic>
        <p:nvPicPr>
          <p:cNvPr id="2054" name="Picture 6" descr="Image result for image of dolabra curren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657600"/>
            <a:ext cx="2143125" cy="2143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5000" y="5943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Fascia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circularis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 descr="Image result for image of dolabra serpe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Image result for image of dolabra serpe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Image result for image of dolabra serpen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1143000"/>
            <a:ext cx="1895475" cy="18954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934200" y="3124200"/>
            <a:ext cx="1722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Dolabra</a:t>
            </a:r>
            <a:r>
              <a:rPr lang="en-US" dirty="0" smtClean="0"/>
              <a:t> </a:t>
            </a:r>
            <a:r>
              <a:rPr lang="en-US" dirty="0" err="1" smtClean="0"/>
              <a:t>serpens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Типични преврски на рака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3810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pollicis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ascendens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Sp[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pollicis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descendens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Manus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ascendens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escendens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Hyroteca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incompleta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Hyroteca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dimida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completa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Involutio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digitorum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completa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Testudo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cibiti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reversa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Testudo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cubiti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inversa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Image result for spica pollicis decend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0"/>
            <a:ext cx="1828800" cy="3409628"/>
          </a:xfrm>
          <a:prstGeom prst="rect">
            <a:avLst/>
          </a:prstGeom>
          <a:noFill/>
        </p:spPr>
      </p:pic>
      <p:pic>
        <p:nvPicPr>
          <p:cNvPr id="5" name="Picture 4" descr="Image result for spica pollicis decende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4953000"/>
            <a:ext cx="2133600" cy="1543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Типични преврски на </a:t>
            </a:r>
            <a:r>
              <a:rPr lang="mk-MK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72000" cy="16764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Spica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humeri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ascendens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Spica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humeri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descendens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Stella pectoris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698" t="23371" r="26277" b="30502"/>
          <a:stretch/>
        </p:blipFill>
        <p:spPr>
          <a:xfrm>
            <a:off x="1066800" y="3048000"/>
            <a:ext cx="6146220" cy="29428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Типични преврски на </a:t>
            </a:r>
            <a:r>
              <a:rPr lang="mk-MK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глава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hypocratica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со едноглав завој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hypocratica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– со двоглав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завој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Image result for spica band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74" t="29154" r="2399" b="31393"/>
          <a:stretch/>
        </p:blipFill>
        <p:spPr bwMode="auto">
          <a:xfrm>
            <a:off x="762000" y="2590800"/>
            <a:ext cx="5692461" cy="320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Практична настава- 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mk-MK" sz="20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снови на нега</a:t>
            </a:r>
            <a:endParaRPr lang="en-US" sz="2000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mk-MK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>
              <a:buNone/>
            </a:pPr>
            <a:r>
              <a:rPr lang="mk-MK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Подетално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објаснување на секоја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преврска, редослед на изведување и слика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истата имате во учебникот по </a:t>
            </a:r>
            <a:endParaRPr lang="mk-MK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Основи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нега</a:t>
            </a:r>
          </a:p>
          <a:p>
            <a:pPr algn="ctr">
              <a:buNone/>
            </a:pP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Тема: ДИСМУРГИЈА</a:t>
            </a:r>
          </a:p>
          <a:p>
            <a:pPr algn="ctr">
              <a:buNone/>
            </a:pPr>
            <a:endParaRPr lang="mk-MK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k-MK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ВЕЖБАЈТЕ ДОМА!!!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267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ДИСМУРГИЈА</vt:lpstr>
      <vt:lpstr>Дисмургија е дел од медицинската наука која се занимава со преврските.</vt:lpstr>
      <vt:lpstr>Основни преврски</vt:lpstr>
      <vt:lpstr>Типични преврски на рака</vt:lpstr>
      <vt:lpstr>Типични преврски на тело</vt:lpstr>
      <vt:lpstr>Типични преврски на глава</vt:lpstr>
      <vt:lpstr>Практична настава- Oснови на нега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ДИСМУРГИЈА</dc:title>
  <dc:creator>Asus_pc</dc:creator>
  <cp:lastModifiedBy>Asus_pc</cp:lastModifiedBy>
  <cp:revision>19</cp:revision>
  <dcterms:created xsi:type="dcterms:W3CDTF">2020-03-20T16:56:11Z</dcterms:created>
  <dcterms:modified xsi:type="dcterms:W3CDTF">2020-03-20T19:07:24Z</dcterms:modified>
</cp:coreProperties>
</file>