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1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6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1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37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68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51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0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9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90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6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365125"/>
            <a:ext cx="10549128" cy="1472819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/>
            </a:r>
            <a:br>
              <a:rPr lang="mk-MK" b="1" dirty="0" smtClean="0">
                <a:solidFill>
                  <a:srgbClr val="FF0000"/>
                </a:solidFill>
              </a:rPr>
            </a:br>
            <a:r>
              <a:rPr lang="mk-MK" b="1" dirty="0" smtClean="0">
                <a:solidFill>
                  <a:srgbClr val="FF0000"/>
                </a:solidFill>
              </a:rPr>
              <a:t/>
            </a:r>
            <a:br>
              <a:rPr lang="mk-MK" b="1" dirty="0" smtClean="0">
                <a:solidFill>
                  <a:srgbClr val="FF0000"/>
                </a:solidFill>
              </a:rPr>
            </a:br>
            <a:r>
              <a:rPr lang="mk-MK" b="1" dirty="0" smtClean="0">
                <a:solidFill>
                  <a:srgbClr val="FF0000"/>
                </a:solidFill>
              </a:rPr>
              <a:t/>
            </a:r>
            <a:br>
              <a:rPr lang="mk-MK" b="1" dirty="0" smtClean="0">
                <a:solidFill>
                  <a:srgbClr val="FF0000"/>
                </a:solidFill>
              </a:rPr>
            </a:br>
            <a:r>
              <a:rPr lang="ru-RU" sz="2200" b="1" dirty="0" smtClean="0"/>
              <a:t>Предмет: Француски јазик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mk-MK" sz="2200" dirty="0" smtClean="0"/>
              <a:t>ОДД. - </a:t>
            </a:r>
            <a:r>
              <a:rPr lang="en-US" sz="2200" smtClean="0"/>
              <a:t>IX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Наставник: Маја Милевска-Кулевска</a:t>
            </a:r>
            <a:br>
              <a:rPr lang="ru-RU" sz="2200" dirty="0" smtClean="0"/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mk-MK" b="1" dirty="0" smtClean="0">
                <a:solidFill>
                  <a:srgbClr val="FF0000"/>
                </a:solidFill>
              </a:rPr>
              <a:t>				Цели на часот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53511"/>
            <a:ext cx="10515600" cy="3223451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r>
              <a:rPr lang="mk-MK" dirty="0" smtClean="0"/>
              <a:t> Ученикот треба да ги усвои формите на прилошките заменки 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 / EN</a:t>
            </a:r>
          </a:p>
          <a:p>
            <a:pPr algn="ctr">
              <a:buFont typeface="Wingdings" pitchFamily="2" charset="2"/>
              <a:buChar char="ü"/>
            </a:pPr>
            <a:r>
              <a:rPr lang="mk-MK" dirty="0" smtClean="0"/>
              <a:t>Ученикот треба да ги употреби усвоените прилошки заменки при опишување на местоположба </a:t>
            </a:r>
          </a:p>
          <a:p>
            <a:pPr algn="ctr">
              <a:buNone/>
            </a:pPr>
            <a:r>
              <a:rPr lang="mk-MK" dirty="0" smtClean="0"/>
              <a:t>(каде оди или од каде се враќа)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18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000" b="1" dirty="0" smtClean="0">
                <a:solidFill>
                  <a:srgbClr val="FF0000"/>
                </a:solidFill>
              </a:rPr>
              <a:t>Домашна работа...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184" y="2542032"/>
            <a:ext cx="9180576" cy="36349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fr-FR" b="1" dirty="0" smtClean="0"/>
              <a:t>1</a:t>
            </a:r>
            <a:r>
              <a:rPr lang="fr-FR" sz="2500" b="1" dirty="0" smtClean="0"/>
              <a:t>. Elle va à la piscine. =&gt; Elle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2. Je viens avec toi à</a:t>
            </a:r>
            <a:r>
              <a:rPr lang="en-US" sz="2500" b="1" dirty="0" smtClean="0"/>
              <a:t> la </a:t>
            </a:r>
            <a:r>
              <a:rPr lang="en-US" sz="2500" b="1" dirty="0" err="1" smtClean="0"/>
              <a:t>librairie</a:t>
            </a:r>
            <a:r>
              <a:rPr lang="fr-FR" sz="2500" b="1" dirty="0" smtClean="0"/>
              <a:t>. =&gt; Je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3. Carole revient de chez ses amis. =&gt; Elle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4. Mes parents vont à Lyon en avion. =&gt; Ils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5. Les enfants viennent des vacances. =&gt; Ils ….</a:t>
            </a: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dirty="0" smtClean="0"/>
              <a:t/>
            </a:r>
            <a:br>
              <a:rPr lang="fr-FR" sz="2500" dirty="0" smtClean="0"/>
            </a:br>
            <a:r>
              <a:rPr lang="fr-FR" sz="2500" b="1" dirty="0" smtClean="0"/>
              <a:t>6. Anne rentre de l’é</a:t>
            </a:r>
            <a:r>
              <a:rPr lang="en-US" sz="2500" b="1" dirty="0" err="1" smtClean="0"/>
              <a:t>cole</a:t>
            </a:r>
            <a:r>
              <a:rPr lang="fr-FR" sz="2500" b="1" dirty="0" smtClean="0"/>
              <a:t>. =&gt; Elle ….</a:t>
            </a:r>
            <a:endParaRPr lang="en-US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104" y="2304287"/>
            <a:ext cx="9378696" cy="3872675"/>
          </a:xfrm>
        </p:spPr>
        <p:txBody>
          <a:bodyPr/>
          <a:lstStyle/>
          <a:p>
            <a:pPr algn="ctr">
              <a:buFont typeface="Wingdings" pitchFamily="2" charset="2"/>
              <a:buChar char="ü"/>
            </a:pPr>
            <a:endParaRPr lang="en-US" sz="2500" dirty="0" smtClean="0"/>
          </a:p>
          <a:p>
            <a:pPr algn="ctr">
              <a:buFont typeface="Wingdings" pitchFamily="2" charset="2"/>
              <a:buChar char="ü"/>
            </a:pPr>
            <a:endParaRPr lang="en-US" sz="2500" dirty="0" smtClean="0"/>
          </a:p>
          <a:p>
            <a:pPr algn="ctr">
              <a:buFont typeface="Wingdings" pitchFamily="2" charset="2"/>
              <a:buChar char="ü"/>
            </a:pPr>
            <a:r>
              <a:rPr lang="mk-MK" sz="2400" dirty="0" smtClean="0"/>
              <a:t>Ги усвоивме формите на прилошките заменки </a:t>
            </a:r>
            <a:endParaRPr lang="en-US" sz="2400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Y / EN</a:t>
            </a:r>
          </a:p>
          <a:p>
            <a:pPr algn="ctr">
              <a:buFont typeface="Wingdings" pitchFamily="2" charset="2"/>
              <a:buChar char="ü"/>
            </a:pPr>
            <a:r>
              <a:rPr lang="mk-MK" sz="2400" dirty="0" smtClean="0"/>
              <a:t>Ги употребивме усвоените прилошки заменки при опишување на местоположба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mk-MK" b="1" dirty="0" smtClean="0">
                <a:solidFill>
                  <a:srgbClr val="FF0000"/>
                </a:solidFill>
              </a:rPr>
              <a:t>Што научивме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0_F_86110588_Ga59SPk2wUMTftmxSpgyPkye6GKs2Qr9.jpg"/>
          <p:cNvPicPr>
            <a:picLocks noChangeAspect="1"/>
          </p:cNvPicPr>
          <p:nvPr/>
        </p:nvPicPr>
        <p:blipFill>
          <a:blip r:embed="rId2"/>
          <a:srcRect r="992" b="10170"/>
          <a:stretch>
            <a:fillRect/>
          </a:stretch>
        </p:blipFill>
        <p:spPr>
          <a:xfrm>
            <a:off x="2921000" y="2235200"/>
            <a:ext cx="6287008" cy="21447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                  Je </a:t>
            </a:r>
            <a:r>
              <a:rPr lang="en-US" b="1" dirty="0" err="1" smtClean="0"/>
              <a:t>reste</a:t>
            </a:r>
            <a:r>
              <a:rPr lang="en-US" b="1" dirty="0" smtClean="0"/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à</a:t>
            </a:r>
            <a:r>
              <a:rPr lang="en-US" b="1" u="sng" dirty="0" smtClean="0">
                <a:solidFill>
                  <a:srgbClr val="FF0000"/>
                </a:solidFill>
              </a:rPr>
              <a:t> la </a:t>
            </a:r>
            <a:r>
              <a:rPr lang="en-US" b="1" u="sng" dirty="0" err="1" smtClean="0">
                <a:solidFill>
                  <a:srgbClr val="FF0000"/>
                </a:solidFill>
              </a:rPr>
              <a:t>maison</a:t>
            </a:r>
            <a:r>
              <a:rPr lang="en-US" b="1" u="sng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                      </a:t>
            </a:r>
            <a:r>
              <a:rPr lang="en-US" b="1" dirty="0" err="1" smtClean="0"/>
              <a:t>J’</a:t>
            </a:r>
            <a:r>
              <a:rPr lang="en-US" b="1" u="sng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/>
              <a:t>reste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062472" y="1947672"/>
            <a:ext cx="969264" cy="2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 mai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764" y="2379726"/>
            <a:ext cx="4770120" cy="317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597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    On</a:t>
            </a:r>
            <a:r>
              <a:rPr lang="mk-MK" b="1" dirty="0" smtClean="0"/>
              <a:t>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à </a:t>
            </a:r>
            <a:r>
              <a:rPr lang="en-US" b="1" dirty="0" smtClean="0">
                <a:solidFill>
                  <a:srgbClr val="FF0000"/>
                </a:solidFill>
              </a:rPr>
              <a:t>l’</a:t>
            </a:r>
            <a:r>
              <a:rPr lang="fr-FR" b="1" dirty="0" smtClean="0">
                <a:solidFill>
                  <a:srgbClr val="FF0000"/>
                </a:solidFill>
              </a:rPr>
              <a:t>é</a:t>
            </a:r>
            <a:r>
              <a:rPr lang="en-US" b="1" dirty="0" err="1" smtClean="0">
                <a:solidFill>
                  <a:srgbClr val="FF0000"/>
                </a:solidFill>
              </a:rPr>
              <a:t>cole</a:t>
            </a:r>
            <a:r>
              <a:rPr lang="en-US" b="1" dirty="0" smtClean="0"/>
              <a:t>.                          On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/>
              <a:t> </a:t>
            </a:r>
            <a:r>
              <a:rPr lang="en-US" b="1" dirty="0" err="1" smtClean="0"/>
              <a:t>va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5861304" y="1984248"/>
            <a:ext cx="1737360" cy="16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ller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656" y="2371344"/>
            <a:ext cx="3746372" cy="374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729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Mes</a:t>
            </a:r>
            <a:r>
              <a:rPr lang="en-US" b="1" dirty="0" smtClean="0"/>
              <a:t> cousins </a:t>
            </a:r>
            <a:r>
              <a:rPr lang="en-US" b="1" dirty="0" err="1" smtClean="0"/>
              <a:t>habitent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en France</a:t>
            </a:r>
            <a:r>
              <a:rPr lang="en-US" b="1" dirty="0" smtClean="0"/>
              <a:t>.               </a:t>
            </a:r>
            <a:r>
              <a:rPr lang="en-US" b="1" dirty="0" err="1" smtClean="0"/>
              <a:t>Mes</a:t>
            </a:r>
            <a:r>
              <a:rPr lang="en-US" b="1" dirty="0" smtClean="0"/>
              <a:t> cousins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/>
              <a:t> </a:t>
            </a:r>
            <a:r>
              <a:rPr lang="en-US" b="1" dirty="0" err="1" smtClean="0"/>
              <a:t>habitent</a:t>
            </a:r>
            <a:r>
              <a:rPr lang="en-US" b="1" dirty="0" smtClean="0"/>
              <a:t>.                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6126480" y="1965960"/>
            <a:ext cx="868680" cy="219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ra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196" y="2304288"/>
            <a:ext cx="7583537" cy="30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806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</a:t>
            </a:r>
            <a:r>
              <a:rPr lang="en-US" b="1" dirty="0" err="1" smtClean="0"/>
              <a:t>Ils</a:t>
            </a:r>
            <a:r>
              <a:rPr lang="en-US" b="1" dirty="0" smtClean="0"/>
              <a:t> </a:t>
            </a:r>
            <a:r>
              <a:rPr lang="en-US" b="1" dirty="0" err="1" smtClean="0"/>
              <a:t>viennent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 Paris.                         </a:t>
            </a:r>
            <a:r>
              <a:rPr lang="en-US" b="1" dirty="0" err="1" smtClean="0"/>
              <a:t>Ils</a:t>
            </a:r>
            <a:r>
              <a:rPr lang="en-US" b="1" dirty="0" smtClean="0">
                <a:solidFill>
                  <a:srgbClr val="FF0000"/>
                </a:solidFill>
              </a:rPr>
              <a:t> en </a:t>
            </a:r>
            <a:r>
              <a:rPr lang="en-US" b="1" dirty="0" err="1" smtClean="0"/>
              <a:t>viennent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413248" y="2002536"/>
            <a:ext cx="1618488" cy="219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enir de Par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775" y="2343975"/>
            <a:ext cx="4569333" cy="35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577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Il </a:t>
            </a:r>
            <a:r>
              <a:rPr lang="en-US" b="1" dirty="0" err="1" smtClean="0"/>
              <a:t>vient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 chez </a:t>
            </a:r>
            <a:r>
              <a:rPr lang="en-US" b="1" dirty="0" err="1" smtClean="0">
                <a:solidFill>
                  <a:srgbClr val="FF0000"/>
                </a:solidFill>
              </a:rPr>
              <a:t>ses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grands</a:t>
            </a:r>
            <a:r>
              <a:rPr lang="en-US" b="1" dirty="0" smtClean="0">
                <a:solidFill>
                  <a:srgbClr val="FF0000"/>
                </a:solidFill>
              </a:rPr>
              <a:t> parents</a:t>
            </a:r>
            <a:r>
              <a:rPr lang="en-US" b="1" dirty="0" smtClean="0"/>
              <a:t>.                 Il</a:t>
            </a:r>
            <a:r>
              <a:rPr lang="en-US" b="1" dirty="0" smtClean="0">
                <a:solidFill>
                  <a:srgbClr val="FF0000"/>
                </a:solidFill>
              </a:rPr>
              <a:t> en </a:t>
            </a:r>
            <a:r>
              <a:rPr lang="en-US" b="1" dirty="0" err="1" smtClean="0"/>
              <a:t>vient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6483096" y="2020824"/>
            <a:ext cx="1124712" cy="16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l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083" y="2246375"/>
            <a:ext cx="3999357" cy="39993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Заменка </a:t>
            </a:r>
            <a:r>
              <a:rPr lang="en-US" b="1" dirty="0" smtClean="0">
                <a:solidFill>
                  <a:srgbClr val="FF0000"/>
                </a:solidFill>
              </a:rPr>
              <a:t>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Mon </a:t>
            </a:r>
            <a:r>
              <a:rPr lang="en-US" b="1" dirty="0" err="1" smtClean="0"/>
              <a:t>oncle</a:t>
            </a:r>
            <a:r>
              <a:rPr lang="en-US" b="1" dirty="0" smtClean="0"/>
              <a:t> </a:t>
            </a:r>
            <a:r>
              <a:rPr lang="en-US" b="1" dirty="0" err="1" smtClean="0"/>
              <a:t>vient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du voyage. </a:t>
            </a:r>
            <a:r>
              <a:rPr lang="en-US" b="1" dirty="0" smtClean="0"/>
              <a:t>                     Mon </a:t>
            </a:r>
            <a:r>
              <a:rPr lang="en-US" b="1" dirty="0" err="1" smtClean="0"/>
              <a:t>oncle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vient</a:t>
            </a:r>
            <a:r>
              <a:rPr lang="en-US" b="1" dirty="0" smtClean="0"/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650992" y="2057400"/>
            <a:ext cx="1298448" cy="128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enir 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136" y="2539238"/>
            <a:ext cx="6350000" cy="318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mk-MK" b="1" dirty="0" smtClean="0">
                <a:solidFill>
                  <a:srgbClr val="FF0000"/>
                </a:solidFill>
              </a:rPr>
              <a:t>Да повториме...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692384" cy="35128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46192"/>
                <a:gridCol w="5346192"/>
              </a:tblGrid>
              <a:tr h="150120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mk-MK" dirty="0" smtClean="0"/>
                        <a:t> </a:t>
                      </a:r>
                      <a:r>
                        <a:rPr lang="en-US" dirty="0" smtClean="0"/>
                        <a:t>Je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chez </a:t>
                      </a:r>
                      <a:r>
                        <a:rPr lang="en-US" baseline="0" dirty="0" err="1" smtClean="0"/>
                        <a:t>mes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grands</a:t>
                      </a:r>
                      <a:r>
                        <a:rPr lang="en-US" baseline="0" dirty="0" smtClean="0"/>
                        <a:t> parents.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</a:t>
                      </a:r>
                      <a:r>
                        <a:rPr lang="fr-FR" baseline="0" dirty="0" smtClean="0"/>
                        <a:t>à</a:t>
                      </a:r>
                      <a:r>
                        <a:rPr lang="en-US" baseline="0" dirty="0" smtClean="0"/>
                        <a:t> Paris.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en Mac</a:t>
                      </a:r>
                      <a:r>
                        <a:rPr lang="fr-FR" baseline="0" dirty="0" smtClean="0"/>
                        <a:t>é</a:t>
                      </a:r>
                      <a:r>
                        <a:rPr lang="en-US" baseline="0" dirty="0" err="1" smtClean="0"/>
                        <a:t>doine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au Canada.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aux </a:t>
                      </a:r>
                      <a:r>
                        <a:rPr lang="en-US" baseline="0" dirty="0" err="1" smtClean="0"/>
                        <a:t>Etats-Unis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</a:t>
                      </a:r>
                      <a:r>
                        <a:rPr lang="fr-FR" baseline="0" dirty="0" smtClean="0"/>
                        <a:t>à </a:t>
                      </a:r>
                      <a:r>
                        <a:rPr lang="en-US" baseline="0" dirty="0" smtClean="0"/>
                        <a:t>l’</a:t>
                      </a:r>
                      <a:r>
                        <a:rPr lang="fr-FR" baseline="0" dirty="0" err="1" smtClean="0"/>
                        <a:t>ecole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  Je </a:t>
                      </a:r>
                      <a:r>
                        <a:rPr lang="en-US" baseline="0" dirty="0" err="1" smtClean="0"/>
                        <a:t>vais</a:t>
                      </a:r>
                      <a:r>
                        <a:rPr lang="en-US" baseline="0" dirty="0" smtClean="0"/>
                        <a:t> </a:t>
                      </a:r>
                      <a:r>
                        <a:rPr lang="fr-FR" baseline="0" dirty="0" smtClean="0"/>
                        <a:t>à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maison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J’y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vais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</a:tr>
              <a:tr h="1501204">
                <a:tc>
                  <a:txBody>
                    <a:bodyPr/>
                    <a:lstStyle/>
                    <a:p>
                      <a:r>
                        <a:rPr lang="en-US" dirty="0" smtClean="0"/>
                        <a:t>   Je </a:t>
                      </a:r>
                      <a:r>
                        <a:rPr lang="en-US" dirty="0" err="1" smtClean="0"/>
                        <a:t>viens</a:t>
                      </a:r>
                      <a:r>
                        <a:rPr lang="en-US" dirty="0" smtClean="0"/>
                        <a:t> de Paris.</a:t>
                      </a:r>
                    </a:p>
                    <a:p>
                      <a:r>
                        <a:rPr lang="en-US" dirty="0" smtClean="0"/>
                        <a:t>   Je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viens</a:t>
                      </a:r>
                      <a:r>
                        <a:rPr lang="en-US" baseline="0" dirty="0" smtClean="0"/>
                        <a:t> du Portugal.</a:t>
                      </a:r>
                    </a:p>
                    <a:p>
                      <a:r>
                        <a:rPr lang="en-US" baseline="0" dirty="0" smtClean="0"/>
                        <a:t>   Je </a:t>
                      </a:r>
                      <a:r>
                        <a:rPr lang="en-US" baseline="0" dirty="0" err="1" smtClean="0"/>
                        <a:t>viens</a:t>
                      </a:r>
                      <a:r>
                        <a:rPr lang="en-US" baseline="0" dirty="0" smtClean="0"/>
                        <a:t> de la piscine.</a:t>
                      </a:r>
                    </a:p>
                    <a:p>
                      <a:r>
                        <a:rPr lang="en-US" baseline="0" dirty="0" smtClean="0"/>
                        <a:t>   Je </a:t>
                      </a:r>
                      <a:r>
                        <a:rPr lang="en-US" baseline="0" dirty="0" err="1" smtClean="0"/>
                        <a:t>viens</a:t>
                      </a:r>
                      <a:r>
                        <a:rPr lang="en-US" baseline="0" dirty="0" smtClean="0"/>
                        <a:t> de l’</a:t>
                      </a:r>
                      <a:r>
                        <a:rPr lang="fr-FR" baseline="0" dirty="0" smtClean="0"/>
                        <a:t>é</a:t>
                      </a:r>
                      <a:r>
                        <a:rPr lang="en-US" baseline="0" dirty="0" err="1" smtClean="0"/>
                        <a:t>cole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   Je </a:t>
                      </a:r>
                      <a:r>
                        <a:rPr lang="en-US" baseline="0" dirty="0" err="1" smtClean="0"/>
                        <a:t>viens</a:t>
                      </a:r>
                      <a:r>
                        <a:rPr lang="en-US" baseline="0" dirty="0" smtClean="0"/>
                        <a:t> des </a:t>
                      </a:r>
                      <a:r>
                        <a:rPr lang="en-US" baseline="0" dirty="0" err="1" smtClean="0"/>
                        <a:t>Etats-Unis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J’en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viens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47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Каде?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à</a:t>
                      </a:r>
                      <a:r>
                        <a:rPr lang="en-US" dirty="0" smtClean="0"/>
                        <a:t> </a:t>
                      </a:r>
                      <a:r>
                        <a:rPr lang="mk-MK" dirty="0" smtClean="0"/>
                        <a:t>                        </a:t>
                      </a:r>
                    </a:p>
                    <a:p>
                      <a:r>
                        <a:rPr lang="en-US" dirty="0" smtClean="0"/>
                        <a:t>au</a:t>
                      </a:r>
                    </a:p>
                    <a:p>
                      <a:r>
                        <a:rPr lang="fr-FR" dirty="0" smtClean="0"/>
                        <a:t>à</a:t>
                      </a:r>
                      <a:r>
                        <a:rPr lang="en-US" baseline="0" dirty="0" smtClean="0"/>
                        <a:t> la</a:t>
                      </a:r>
                      <a:r>
                        <a:rPr lang="mk-MK" baseline="0" dirty="0" smtClean="0"/>
                        <a:t>                       + место</a:t>
                      </a:r>
                      <a:endParaRPr lang="en-US" baseline="0" dirty="0" smtClean="0"/>
                    </a:p>
                    <a:p>
                      <a:r>
                        <a:rPr lang="fr-FR" baseline="0" dirty="0" smtClean="0"/>
                        <a:t>à</a:t>
                      </a:r>
                      <a:r>
                        <a:rPr lang="en-US" baseline="0" dirty="0" smtClean="0"/>
                        <a:t> l’</a:t>
                      </a:r>
                    </a:p>
                    <a:p>
                      <a:r>
                        <a:rPr lang="en-US" baseline="0" dirty="0" smtClean="0"/>
                        <a:t>en</a:t>
                      </a:r>
                    </a:p>
                    <a:p>
                      <a:r>
                        <a:rPr lang="en-US" dirty="0" smtClean="0"/>
                        <a:t>chez</a:t>
                      </a:r>
                      <a:r>
                        <a:rPr lang="mk-MK" dirty="0" smtClean="0"/>
                        <a:t>                      </a:t>
                      </a:r>
                      <a:r>
                        <a:rPr lang="en-US" dirty="0" smtClean="0"/>
                        <a:t> + </a:t>
                      </a:r>
                      <a:r>
                        <a:rPr lang="mk-MK" dirty="0" smtClean="0"/>
                        <a:t>лице</a:t>
                      </a:r>
                      <a:r>
                        <a:rPr lang="en-US" dirty="0" smtClean="0"/>
                        <a:t> </a:t>
                      </a:r>
                      <a:endParaRPr lang="mk-MK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endParaRPr lang="mk-MK" dirty="0" smtClean="0"/>
                    </a:p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У</a:t>
                      </a:r>
                      <a:r>
                        <a:rPr lang="en-US" dirty="0" smtClean="0"/>
                        <a:t> </a:t>
                      </a:r>
                      <a:r>
                        <a:rPr lang="mk-MK" dirty="0" smtClean="0"/>
                        <a:t>(таму)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Од каде?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</a:p>
                    <a:p>
                      <a:r>
                        <a:rPr lang="en-US" dirty="0" smtClean="0"/>
                        <a:t>du</a:t>
                      </a:r>
                    </a:p>
                    <a:p>
                      <a:r>
                        <a:rPr lang="en-US" dirty="0" smtClean="0"/>
                        <a:t>de la                 +</a:t>
                      </a:r>
                      <a:r>
                        <a:rPr lang="en-US" baseline="0" dirty="0" smtClean="0"/>
                        <a:t> </a:t>
                      </a:r>
                      <a:r>
                        <a:rPr lang="mk-MK" baseline="0" dirty="0" smtClean="0"/>
                        <a:t>место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de l’</a:t>
                      </a:r>
                    </a:p>
                    <a:p>
                      <a:r>
                        <a:rPr lang="en-US" dirty="0" smtClean="0"/>
                        <a:t>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Е</a:t>
                      </a:r>
                      <a:r>
                        <a:rPr lang="en-US" dirty="0" smtClean="0"/>
                        <a:t>n</a:t>
                      </a:r>
                      <a:r>
                        <a:rPr lang="mk-MK" dirty="0" smtClean="0"/>
                        <a:t> (оттаму)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5111496" y="1920240"/>
            <a:ext cx="438912" cy="1252728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239512" y="3886200"/>
            <a:ext cx="274320" cy="13258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277</Words>
  <Application>Microsoft Office PowerPoint</Application>
  <PresentationFormat>Custom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Предмет: Француски јазик ОДД. - IX Наставник: Маја Милевска-Кулевска       Цели на часот</vt:lpstr>
      <vt:lpstr>Заменка Y</vt:lpstr>
      <vt:lpstr>Заменка Y</vt:lpstr>
      <vt:lpstr>Заменка Y</vt:lpstr>
      <vt:lpstr>Заменка EN</vt:lpstr>
      <vt:lpstr>Заменка EN</vt:lpstr>
      <vt:lpstr>Заменка EN</vt:lpstr>
      <vt:lpstr> Да повториме...</vt:lpstr>
      <vt:lpstr>                   </vt:lpstr>
      <vt:lpstr>Домашна работа...</vt:lpstr>
      <vt:lpstr>   Што научивме…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Lazovski</dc:creator>
  <cp:lastModifiedBy>Asus_pc</cp:lastModifiedBy>
  <cp:revision>25</cp:revision>
  <dcterms:created xsi:type="dcterms:W3CDTF">2020-03-19T12:52:29Z</dcterms:created>
  <dcterms:modified xsi:type="dcterms:W3CDTF">2020-03-23T14:55:54Z</dcterms:modified>
</cp:coreProperties>
</file>