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sldIdLst>
    <p:sldId id="257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2613546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mk-MK" sz="4400" dirty="0">
                <a:solidFill>
                  <a:schemeClr val="tx1"/>
                </a:solidFill>
              </a:rPr>
              <a:t>Примена на оптички влакна -Ендоскоп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34984-3EFA-4C55-B1E4-D898A2BE4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Што е Ендоскоп?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E7B17-B438-4D0C-A40A-AAA9BCE6234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sz="1800" dirty="0"/>
              <a:t>Ендоскоп е оптички инструмент, со тенка и </a:t>
            </a:r>
            <a:r>
              <a:rPr lang="mk-MK" sz="1800" dirty="0" err="1"/>
              <a:t>цевчеста</a:t>
            </a:r>
            <a:r>
              <a:rPr lang="mk-MK" sz="1800" dirty="0"/>
              <a:t> форма што се користи за дијагностицирање во човечкото тело а и за </a:t>
            </a:r>
            <a:r>
              <a:rPr lang="mk-MK" sz="1800" dirty="0" err="1"/>
              <a:t>неинвазивни</a:t>
            </a:r>
            <a:r>
              <a:rPr lang="mk-MK" sz="1800" dirty="0"/>
              <a:t> хируршки интервенции.</a:t>
            </a:r>
          </a:p>
          <a:p>
            <a:r>
              <a:rPr lang="mk-MK" sz="1800" dirty="0"/>
              <a:t>Користи оптички влакна како медиум за пренос на податоците од камерата сместена на врвот до екран каде што се прикажува сликата. </a:t>
            </a:r>
          </a:p>
          <a:p>
            <a:r>
              <a:rPr lang="mk-MK" sz="1800" dirty="0"/>
              <a:t>На врвот на инструментот се наоѓаат слободни места за да се вметнат помошни инструменти, како ласер, аспиратор, клешти итн. Што би се користеле за хируршка интервенција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BAA0749-8964-47C0-BEB0-40D0137783A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61125" y="2507187"/>
            <a:ext cx="4664075" cy="2940588"/>
          </a:xfrm>
        </p:spPr>
      </p:pic>
    </p:spTree>
    <p:extLst>
      <p:ext uri="{BB962C8B-B14F-4D97-AF65-F5344CB8AC3E}">
        <p14:creationId xmlns:p14="http://schemas.microsoft.com/office/powerpoint/2010/main" val="422851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F790E-E79D-4809-A3FF-1F499D57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Како функционира Ендоскопот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A257ED-92A8-4DDA-BE97-B7E4968BAE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k-MK" dirty="0"/>
              <a:t>Еден од двата главни кабли носи светлина од надворешен извор во </a:t>
            </a:r>
            <a:r>
              <a:rPr lang="mk-MK" dirty="0" err="1"/>
              <a:t>оперцаионата</a:t>
            </a:r>
            <a:r>
              <a:rPr lang="mk-MK" dirty="0"/>
              <a:t> сала до врвот на ендоскопот. </a:t>
            </a:r>
          </a:p>
          <a:p>
            <a:r>
              <a:rPr lang="mk-MK" dirty="0"/>
              <a:t>Светлината се одбива од ѕидовите на влакното се додека не стигне до врвот на ендоскопот и ја осветли телесната шуплина. </a:t>
            </a:r>
          </a:p>
          <a:p>
            <a:r>
              <a:rPr lang="mk-MK" dirty="0"/>
              <a:t>Леќата потоа ја собира одбиената светлина и ја праќа назад низ посебно оптичко влакно. Тука може да се поврзе и камера па сликата да се гледа на монитор. 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732DED0-8201-47CB-850B-DC5423816D4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61762" y="2172455"/>
            <a:ext cx="4920189" cy="3454621"/>
          </a:xfrm>
        </p:spPr>
      </p:pic>
    </p:spTree>
    <p:extLst>
      <p:ext uri="{BB962C8B-B14F-4D97-AF65-F5344CB8AC3E}">
        <p14:creationId xmlns:p14="http://schemas.microsoft.com/office/powerpoint/2010/main" val="396786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F11C6-77B3-44C8-977D-BDDC8655B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Како изгледа врвот и напречен пресек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07B73F2-102B-4E06-BACB-F7B234261AC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800" y="2775612"/>
            <a:ext cx="4651131" cy="2659434"/>
          </a:xfrm>
        </p:spPr>
      </p:pic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98FC719-A286-47BB-BC23-2E9B6BDAC4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71847" y="2784697"/>
            <a:ext cx="5029200" cy="2650349"/>
          </a:xfrm>
        </p:spPr>
      </p:pic>
    </p:spTree>
    <p:extLst>
      <p:ext uri="{BB962C8B-B14F-4D97-AF65-F5344CB8AC3E}">
        <p14:creationId xmlns:p14="http://schemas.microsoft.com/office/powerpoint/2010/main" val="209051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79F39-A187-40C4-A4DC-9BA3E62BD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Ендоскопски зафати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A82290E-9397-47ED-AEA6-3FCCA2828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 Испитување на горниот дигестивен систем често се нарекува само гастроскопија. Со неа може да се прегледа целиот хранопровод, желудникот и дванаесетпалачното црево</a:t>
            </a:r>
          </a:p>
          <a:p>
            <a:r>
              <a:rPr lang="ru-RU" sz="1800" dirty="0"/>
              <a:t>Колоноскопија е кога се прави преглед на дебелото црево. </a:t>
            </a:r>
          </a:p>
          <a:p>
            <a:r>
              <a:rPr lang="ru-RU" sz="1800" dirty="0"/>
              <a:t>Бронхоскопија е преглед на белите дробови. Ендоскопот се вметнува низ носот или устата</a:t>
            </a:r>
          </a:p>
          <a:p>
            <a:r>
              <a:rPr lang="ru-RU" sz="1800" dirty="0"/>
              <a:t>Лапароскопија е преглед на абдомнот. Ендоскопот се внесува преку мал хируршки засек на површианата. </a:t>
            </a:r>
          </a:p>
        </p:txBody>
      </p:sp>
    </p:spTree>
    <p:extLst>
      <p:ext uri="{BB962C8B-B14F-4D97-AF65-F5344CB8AC3E}">
        <p14:creationId xmlns:p14="http://schemas.microsoft.com/office/powerpoint/2010/main" val="4120303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{3D997194-0090-4B25-B2BC-CBABA3BD428D}tf78438558</Template>
  <TotalTime>0</TotalTime>
  <Words>233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SavonVTI</vt:lpstr>
      <vt:lpstr>Примена на оптички влакна -Ендоскоп</vt:lpstr>
      <vt:lpstr>Што е Ендоскоп? </vt:lpstr>
      <vt:lpstr>Како функционира Ендоскопот</vt:lpstr>
      <vt:lpstr>Како изгледа врвот и напречен пресек</vt:lpstr>
      <vt:lpstr>Ендоскопски зафати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2020-03-20T08:37:50Z</dcterms:created>
  <dcterms:modified xsi:type="dcterms:W3CDTF">2020-03-20T09:48:20Z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