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Природни науки</a:t>
            </a:r>
            <a:br>
              <a:rPr lang="mk-MK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прво одделение</a:t>
            </a:r>
            <a:endParaRPr lang="mk-M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mk-MK" dirty="0" smtClean="0"/>
              <a:t>ОУ „Елпида караманди“ – битола</a:t>
            </a:r>
          </a:p>
          <a:p>
            <a:pPr algn="ctr"/>
            <a:r>
              <a:rPr lang="mk-MK" dirty="0" smtClean="0"/>
              <a:t>Одделенски наставник: Елена Трајковска, Жанета здравковска, марина докулевска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57082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400" dirty="0" smtClean="0"/>
              <a:t>Задача:</a:t>
            </a:r>
            <a:endParaRPr lang="mk-M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Направи детски телефон. Потребни се две пластични чаши или две конзерви. Во центарот на нивното дно направи дупче и поврзи ги со подолг конец. Земи ја едната чаша, а друг нека ја земе другата чаша и нека се оддалечи колку што е долг конецот. Почни да зборуваш во чашата, а другиот нека ја стави на увото и нека слуша. Што забележуваш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023" y="3771763"/>
            <a:ext cx="3827417" cy="269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423" y="4445271"/>
            <a:ext cx="2185068" cy="1347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757" y="315297"/>
            <a:ext cx="2188654" cy="144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0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3" y="618519"/>
            <a:ext cx="4911633" cy="5965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46" y="618518"/>
            <a:ext cx="4848301" cy="59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1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пријатна работа!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811" y="2403566"/>
            <a:ext cx="7746275" cy="38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7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Наставна тема: </a:t>
            </a:r>
            <a:r>
              <a:rPr lang="mk-MK" dirty="0" smtClean="0"/>
              <a:t>произвеДување </a:t>
            </a:r>
            <a:r>
              <a:rPr lang="mk-MK" dirty="0" smtClean="0"/>
              <a:t>звуци</a:t>
            </a:r>
            <a:br>
              <a:rPr lang="mk-MK" dirty="0" smtClean="0"/>
            </a:b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663" y="1619794"/>
            <a:ext cx="8634547" cy="44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Што треба да знаеш: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 идентификуваш </a:t>
            </a:r>
            <a:r>
              <a:rPr lang="ru-RU" dirty="0"/>
              <a:t>повеќе извори на </a:t>
            </a:r>
            <a:r>
              <a:rPr lang="ru-RU" dirty="0" smtClean="0"/>
              <a:t>звук; </a:t>
            </a:r>
            <a:endParaRPr lang="ru-RU" dirty="0"/>
          </a:p>
          <a:p>
            <a:r>
              <a:rPr lang="ru-RU" dirty="0" smtClean="0"/>
              <a:t>Да пререпознаваш </a:t>
            </a:r>
            <a:r>
              <a:rPr lang="ru-RU" dirty="0"/>
              <a:t>дека со </a:t>
            </a:r>
            <a:r>
              <a:rPr lang="ru-RU" dirty="0" smtClean="0"/>
              <a:t>оддалечување  од звучниот извор, звукот </a:t>
            </a:r>
            <a:r>
              <a:rPr lang="ru-RU" dirty="0"/>
              <a:t>станува послаб и </a:t>
            </a:r>
            <a:r>
              <a:rPr lang="ru-RU" dirty="0" smtClean="0"/>
              <a:t>понејасен; </a:t>
            </a:r>
            <a:endParaRPr lang="ru-RU" dirty="0"/>
          </a:p>
          <a:p>
            <a:r>
              <a:rPr lang="ru-RU" dirty="0" smtClean="0"/>
              <a:t>Да согледаш </a:t>
            </a:r>
            <a:r>
              <a:rPr lang="ru-RU" dirty="0"/>
              <a:t>дека ние слушаме кога звукот влегува во нашето уво. </a:t>
            </a:r>
          </a:p>
          <a:p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21" y="4841026"/>
            <a:ext cx="2865368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8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Што е тоа звук?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Музиката, говорот, дувањето на ветрот, песната на птиците, кучешкото лаење и мјаукањето на мачето, брчењето на автомобилите.....е звук.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579" y="4020344"/>
            <a:ext cx="2875963" cy="2050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015" y="3866606"/>
            <a:ext cx="3962356" cy="25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Што е извор на звук?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 smtClean="0"/>
              <a:t>Тоа што прави (испушта) некаков звук се вика извор на звук.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094" y="4452938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318" y="4485937"/>
            <a:ext cx="2847975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199" y="3163094"/>
            <a:ext cx="2657475" cy="18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9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Како настанува звукот?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 smtClean="0"/>
              <a:t>Звукот настанува на различни начини: </a:t>
            </a:r>
          </a:p>
          <a:p>
            <a:r>
              <a:rPr lang="mk-MK" dirty="0" smtClean="0"/>
              <a:t> Кога зборуваме треперат гласните жици во нашето грло. </a:t>
            </a:r>
          </a:p>
          <a:p>
            <a:pPr marL="0" indent="0">
              <a:buNone/>
            </a:pPr>
            <a:r>
              <a:rPr lang="mk-MK" dirty="0" smtClean="0"/>
              <a:t>Можеш да го почувствуваш тоа ако ја ставиш дланката на грлото додека зборуваш или пееш.</a:t>
            </a:r>
          </a:p>
          <a:p>
            <a:r>
              <a:rPr lang="mk-MK" dirty="0" smtClean="0"/>
              <a:t>Слично произведуваат звук и жичаните инструменти: гитара, виолина.... кога ги повлекуваме нивните жици.</a:t>
            </a:r>
          </a:p>
          <a:p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566" y="2390502"/>
            <a:ext cx="1537651" cy="1100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48" y="5342368"/>
            <a:ext cx="2289354" cy="1202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000" y="4919397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3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Како може да се слушне звукот?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Звукот кој излегува од </a:t>
            </a:r>
            <a:r>
              <a:rPr lang="mk-MK" b="1" dirty="0" smtClean="0"/>
              <a:t>звучниот извор </a:t>
            </a:r>
            <a:r>
              <a:rPr lang="mk-MK" dirty="0" smtClean="0"/>
              <a:t>стигнува до органот за слух – </a:t>
            </a:r>
            <a:r>
              <a:rPr lang="mk-MK" b="1" dirty="0" smtClean="0"/>
              <a:t>увото </a:t>
            </a:r>
            <a:r>
              <a:rPr lang="mk-MK" dirty="0" smtClean="0"/>
              <a:t>патувајќи низ воздухот, а може да патува и низ водата или нешто друго што може да го пренесува звукот.</a:t>
            </a:r>
          </a:p>
          <a:p>
            <a:endParaRPr lang="mk-MK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82" y="425767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5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Што ќе се случи со звукот кога се доближуваме, а што кога се оддалечуваме од звучниот извор?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Кога сме поблиску до звучниот извор, звукот го слушаме појасно и погласно, а колку повеќе се оддалечуваме од звучниот извор, толку</a:t>
            </a:r>
            <a:r>
              <a:rPr lang="en-US" dirty="0" smtClean="0"/>
              <a:t> </a:t>
            </a:r>
            <a:r>
              <a:rPr lang="mk-MK" dirty="0" smtClean="0"/>
              <a:t>звукот станува послаб и понејасен.</a:t>
            </a:r>
            <a:endParaRPr lang="mk-M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77" y="4129088"/>
            <a:ext cx="26574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81" y="412908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1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Како се поделени звуците?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Звуците се делат на тонови и на шумови.</a:t>
            </a:r>
          </a:p>
          <a:p>
            <a:r>
              <a:rPr lang="mk-MK" dirty="0" smtClean="0"/>
              <a:t>Тоновите можат да бидат силни (гласно зборување) и тивки (шепотење), високи (песната на славејот) или ниски (рикање на мечката).</a:t>
            </a:r>
          </a:p>
          <a:p>
            <a:r>
              <a:rPr lang="mk-MK" dirty="0" smtClean="0"/>
              <a:t>Шумовите пак немаат висина, на пример: шушкањето</a:t>
            </a:r>
          </a:p>
          <a:p>
            <a:pPr marL="0" indent="0">
              <a:buNone/>
            </a:pPr>
            <a:r>
              <a:rPr lang="mk-MK" dirty="0" smtClean="0"/>
              <a:t>на лисјата.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84" y="4869929"/>
            <a:ext cx="4741816" cy="184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349" y="1648222"/>
            <a:ext cx="2270216" cy="120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458" y="3448052"/>
            <a:ext cx="1996528" cy="122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144" y="5110299"/>
            <a:ext cx="2316344" cy="12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16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126</TotalTime>
  <Words>385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Природни науки за прво одделение</vt:lpstr>
      <vt:lpstr>Наставна тема: произвеДување звуци </vt:lpstr>
      <vt:lpstr>Што треба да знаеш:</vt:lpstr>
      <vt:lpstr>Што е тоа звук?</vt:lpstr>
      <vt:lpstr>Што е извор на звук?</vt:lpstr>
      <vt:lpstr>Како настанува звукот?</vt:lpstr>
      <vt:lpstr>Како може да се слушне звукот?</vt:lpstr>
      <vt:lpstr>Што ќе се случи со звукот кога се доближуваме, а што кога се оддалечуваме од звучниот извор?</vt:lpstr>
      <vt:lpstr>Како се поделени звуците?</vt:lpstr>
      <vt:lpstr>Задача:</vt:lpstr>
      <vt:lpstr>PowerPoint Presentation</vt:lpstr>
      <vt:lpstr>пријатна работа!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 науки за прво одделение</dc:title>
  <dc:creator>User</dc:creator>
  <cp:lastModifiedBy>Opstina Bitola</cp:lastModifiedBy>
  <cp:revision>15</cp:revision>
  <dcterms:created xsi:type="dcterms:W3CDTF">2020-03-19T14:52:21Z</dcterms:created>
  <dcterms:modified xsi:type="dcterms:W3CDTF">2020-03-19T18:19:37Z</dcterms:modified>
</cp:coreProperties>
</file>